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C07D06-40FC-4C18-B738-091E198E2058}" v="1" dt="2025-06-23T18:26:33.01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la Dayakar" userId="4a80e7bec4891eb2" providerId="LiveId" clId="{75C07D06-40FC-4C18-B738-091E198E2058}"/>
    <pc:docChg chg="undo custSel modSld">
      <pc:chgData name="Bala Dayakar" userId="4a80e7bec4891eb2" providerId="LiveId" clId="{75C07D06-40FC-4C18-B738-091E198E2058}" dt="2025-06-23T18:28:37.146" v="169" actId="478"/>
      <pc:docMkLst>
        <pc:docMk/>
      </pc:docMkLst>
      <pc:sldChg chg="modSp mod">
        <pc:chgData name="Bala Dayakar" userId="4a80e7bec4891eb2" providerId="LiveId" clId="{75C07D06-40FC-4C18-B738-091E198E2058}" dt="2025-06-23T18:27:00.742" v="168" actId="20577"/>
        <pc:sldMkLst>
          <pc:docMk/>
          <pc:sldMk cId="0" sldId="256"/>
        </pc:sldMkLst>
        <pc:spChg chg="mod">
          <ac:chgData name="Bala Dayakar" userId="4a80e7bec4891eb2" providerId="LiveId" clId="{75C07D06-40FC-4C18-B738-091E198E2058}" dt="2025-06-23T18:27:00.742" v="168" actId="20577"/>
          <ac:spMkLst>
            <pc:docMk/>
            <pc:sldMk cId="0" sldId="256"/>
            <ac:spMk id="3" creationId="{00000000-0000-0000-0000-000000000000}"/>
          </ac:spMkLst>
        </pc:spChg>
        <pc:spChg chg="mod">
          <ac:chgData name="Bala Dayakar" userId="4a80e7bec4891eb2" providerId="LiveId" clId="{75C07D06-40FC-4C18-B738-091E198E2058}" dt="2025-06-23T18:26:02.506" v="57" actId="20577"/>
          <ac:spMkLst>
            <pc:docMk/>
            <pc:sldMk cId="0" sldId="256"/>
            <ac:spMk id="5" creationId="{00000000-0000-0000-0000-000000000000}"/>
          </ac:spMkLst>
        </pc:spChg>
      </pc:sldChg>
      <pc:sldChg chg="delSp mod">
        <pc:chgData name="Bala Dayakar" userId="4a80e7bec4891eb2" providerId="LiveId" clId="{75C07D06-40FC-4C18-B738-091E198E2058}" dt="2025-06-23T18:28:37.146" v="169" actId="478"/>
        <pc:sldMkLst>
          <pc:docMk/>
          <pc:sldMk cId="0" sldId="263"/>
        </pc:sldMkLst>
        <pc:spChg chg="del topLvl">
          <ac:chgData name="Bala Dayakar" userId="4a80e7bec4891eb2" providerId="LiveId" clId="{75C07D06-40FC-4C18-B738-091E198E2058}" dt="2025-06-23T18:28:37.146" v="169" actId="478"/>
          <ac:spMkLst>
            <pc:docMk/>
            <pc:sldMk cId="0" sldId="263"/>
            <ac:spMk id="9" creationId="{00000000-0000-0000-0000-000000000000}"/>
          </ac:spMkLst>
        </pc:spChg>
        <pc:spChg chg="topLvl">
          <ac:chgData name="Bala Dayakar" userId="4a80e7bec4891eb2" providerId="LiveId" clId="{75C07D06-40FC-4C18-B738-091E198E2058}" dt="2025-06-23T18:28:37.146" v="169" actId="478"/>
          <ac:spMkLst>
            <pc:docMk/>
            <pc:sldMk cId="0" sldId="263"/>
            <ac:spMk id="10" creationId="{00000000-0000-0000-0000-000000000000}"/>
          </ac:spMkLst>
        </pc:spChg>
        <pc:grpChg chg="del">
          <ac:chgData name="Bala Dayakar" userId="4a80e7bec4891eb2" providerId="LiveId" clId="{75C07D06-40FC-4C18-B738-091E198E2058}" dt="2025-06-23T18:28:37.146" v="169" actId="478"/>
          <ac:grpSpMkLst>
            <pc:docMk/>
            <pc:sldMk cId="0" sldId="263"/>
            <ac:grpSpMk id="8" creationId="{00000000-0000-0000-0000-000000000000}"/>
          </ac:grpSpMkLst>
        </pc:grp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rgbClr val="6D919F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80808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6D919F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80808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6D919F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6D919F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9366326" y="0"/>
            <a:ext cx="1228725" cy="6858000"/>
          </a:xfrm>
          <a:custGeom>
            <a:avLst/>
            <a:gdLst/>
            <a:ahLst/>
            <a:cxnLst/>
            <a:rect l="l" t="t" r="r" b="b"/>
            <a:pathLst>
              <a:path w="1228725" h="6858000">
                <a:moveTo>
                  <a:pt x="1228572" y="6858000"/>
                </a:moveTo>
                <a:lnTo>
                  <a:pt x="1219050" y="6858000"/>
                </a:lnTo>
                <a:lnTo>
                  <a:pt x="0" y="838"/>
                </a:lnTo>
                <a:lnTo>
                  <a:pt x="0" y="0"/>
                </a:lnTo>
                <a:lnTo>
                  <a:pt x="9521" y="0"/>
                </a:lnTo>
                <a:lnTo>
                  <a:pt x="1228572" y="6857161"/>
                </a:lnTo>
                <a:lnTo>
                  <a:pt x="1228572" y="6858000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420543" y="3676675"/>
            <a:ext cx="4772025" cy="3181350"/>
          </a:xfrm>
          <a:custGeom>
            <a:avLst/>
            <a:gdLst/>
            <a:ahLst/>
            <a:cxnLst/>
            <a:rect l="l" t="t" r="r" b="b"/>
            <a:pathLst>
              <a:path w="4772025" h="3181350">
                <a:moveTo>
                  <a:pt x="13310" y="3181324"/>
                </a:moveTo>
                <a:lnTo>
                  <a:pt x="0" y="3181324"/>
                </a:lnTo>
                <a:lnTo>
                  <a:pt x="155" y="3179991"/>
                </a:lnTo>
                <a:lnTo>
                  <a:pt x="878" y="3178505"/>
                </a:lnTo>
                <a:lnTo>
                  <a:pt x="2085" y="3177362"/>
                </a:lnTo>
                <a:lnTo>
                  <a:pt x="4765639" y="774"/>
                </a:lnTo>
                <a:lnTo>
                  <a:pt x="4767412" y="0"/>
                </a:lnTo>
                <a:lnTo>
                  <a:pt x="4768801" y="0"/>
                </a:lnTo>
                <a:lnTo>
                  <a:pt x="4770389" y="469"/>
                </a:lnTo>
                <a:lnTo>
                  <a:pt x="4771456" y="1252"/>
                </a:lnTo>
                <a:lnTo>
                  <a:pt x="4771456" y="8188"/>
                </a:lnTo>
                <a:lnTo>
                  <a:pt x="4770922" y="8699"/>
                </a:lnTo>
                <a:lnTo>
                  <a:pt x="13310" y="3181324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9181477" y="0"/>
            <a:ext cx="3007360" cy="6858000"/>
          </a:xfrm>
          <a:custGeom>
            <a:avLst/>
            <a:gdLst/>
            <a:ahLst/>
            <a:cxnLst/>
            <a:rect l="l" t="t" r="r" b="b"/>
            <a:pathLst>
              <a:path w="3007359" h="6858000">
                <a:moveTo>
                  <a:pt x="3007347" y="6858000"/>
                </a:moveTo>
                <a:lnTo>
                  <a:pt x="0" y="6858000"/>
                </a:lnTo>
                <a:lnTo>
                  <a:pt x="2043002" y="0"/>
                </a:lnTo>
                <a:lnTo>
                  <a:pt x="3007347" y="0"/>
                </a:lnTo>
                <a:lnTo>
                  <a:pt x="3007347" y="6858000"/>
                </a:lnTo>
                <a:close/>
              </a:path>
            </a:pathLst>
          </a:custGeom>
          <a:solidFill>
            <a:srgbClr val="90C225">
              <a:alpha val="3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604940" y="0"/>
            <a:ext cx="2587625" cy="6858000"/>
          </a:xfrm>
          <a:custGeom>
            <a:avLst/>
            <a:gdLst/>
            <a:ahLst/>
            <a:cxnLst/>
            <a:rect l="l" t="t" r="r" b="b"/>
            <a:pathLst>
              <a:path w="2587625" h="6858000">
                <a:moveTo>
                  <a:pt x="2587060" y="6858000"/>
                </a:moveTo>
                <a:lnTo>
                  <a:pt x="1207967" y="6858000"/>
                </a:lnTo>
                <a:lnTo>
                  <a:pt x="0" y="0"/>
                </a:lnTo>
                <a:lnTo>
                  <a:pt x="2587060" y="0"/>
                </a:lnTo>
                <a:lnTo>
                  <a:pt x="2587060" y="6858000"/>
                </a:lnTo>
                <a:close/>
              </a:path>
            </a:pathLst>
          </a:custGeom>
          <a:solidFill>
            <a:srgbClr val="90C225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8932164" y="3048000"/>
            <a:ext cx="3260090" cy="3810000"/>
          </a:xfrm>
          <a:custGeom>
            <a:avLst/>
            <a:gdLst/>
            <a:ahLst/>
            <a:cxnLst/>
            <a:rect l="l" t="t" r="r" b="b"/>
            <a:pathLst>
              <a:path w="3260090" h="3810000">
                <a:moveTo>
                  <a:pt x="3259835" y="3810000"/>
                </a:moveTo>
                <a:lnTo>
                  <a:pt x="0" y="3810000"/>
                </a:lnTo>
                <a:lnTo>
                  <a:pt x="3259835" y="0"/>
                </a:lnTo>
                <a:lnTo>
                  <a:pt x="3259835" y="3810000"/>
                </a:lnTo>
                <a:close/>
              </a:path>
            </a:pathLst>
          </a:custGeom>
          <a:solidFill>
            <a:srgbClr val="539F20">
              <a:alpha val="72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337548" y="0"/>
            <a:ext cx="2851785" cy="6858000"/>
          </a:xfrm>
          <a:custGeom>
            <a:avLst/>
            <a:gdLst/>
            <a:ahLst/>
            <a:cxnLst/>
            <a:rect l="l" t="t" r="r" b="b"/>
            <a:pathLst>
              <a:path w="2851784" h="6858000">
                <a:moveTo>
                  <a:pt x="2851276" y="6858000"/>
                </a:moveTo>
                <a:lnTo>
                  <a:pt x="2467698" y="6858000"/>
                </a:lnTo>
                <a:lnTo>
                  <a:pt x="0" y="0"/>
                </a:lnTo>
                <a:lnTo>
                  <a:pt x="2851276" y="0"/>
                </a:lnTo>
                <a:lnTo>
                  <a:pt x="2851276" y="6858000"/>
                </a:lnTo>
                <a:close/>
              </a:path>
            </a:pathLst>
          </a:custGeom>
          <a:solidFill>
            <a:srgbClr val="3E7818">
              <a:alpha val="7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0898733" y="0"/>
            <a:ext cx="1290320" cy="6858000"/>
          </a:xfrm>
          <a:custGeom>
            <a:avLst/>
            <a:gdLst/>
            <a:ahLst/>
            <a:cxnLst/>
            <a:rect l="l" t="t" r="r" b="b"/>
            <a:pathLst>
              <a:path w="1290320" h="6858000">
                <a:moveTo>
                  <a:pt x="1290091" y="6858000"/>
                </a:moveTo>
                <a:lnTo>
                  <a:pt x="0" y="6858000"/>
                </a:lnTo>
                <a:lnTo>
                  <a:pt x="1018475" y="0"/>
                </a:lnTo>
                <a:lnTo>
                  <a:pt x="1290091" y="0"/>
                </a:lnTo>
                <a:lnTo>
                  <a:pt x="1290091" y="6858000"/>
                </a:lnTo>
                <a:close/>
              </a:path>
            </a:pathLst>
          </a:custGeom>
          <a:solidFill>
            <a:srgbClr val="C0E374">
              <a:alpha val="7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0940374" y="0"/>
            <a:ext cx="1249045" cy="6858000"/>
          </a:xfrm>
          <a:custGeom>
            <a:avLst/>
            <a:gdLst/>
            <a:ahLst/>
            <a:cxnLst/>
            <a:rect l="l" t="t" r="r" b="b"/>
            <a:pathLst>
              <a:path w="1249045" h="6858000">
                <a:moveTo>
                  <a:pt x="1248451" y="6858000"/>
                </a:moveTo>
                <a:lnTo>
                  <a:pt x="1108001" y="6858000"/>
                </a:lnTo>
                <a:lnTo>
                  <a:pt x="0" y="0"/>
                </a:lnTo>
                <a:lnTo>
                  <a:pt x="1248451" y="0"/>
                </a:lnTo>
                <a:lnTo>
                  <a:pt x="1248451" y="6858000"/>
                </a:lnTo>
                <a:close/>
              </a:path>
            </a:pathLst>
          </a:custGeom>
          <a:solidFill>
            <a:srgbClr val="90C225">
              <a:alpha val="650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0372344" y="3590544"/>
            <a:ext cx="1816735" cy="3267710"/>
          </a:xfrm>
          <a:custGeom>
            <a:avLst/>
            <a:gdLst/>
            <a:ahLst/>
            <a:cxnLst/>
            <a:rect l="l" t="t" r="r" b="b"/>
            <a:pathLst>
              <a:path w="1816734" h="3267709">
                <a:moveTo>
                  <a:pt x="1816607" y="3267455"/>
                </a:moveTo>
                <a:lnTo>
                  <a:pt x="0" y="3267455"/>
                </a:lnTo>
                <a:lnTo>
                  <a:pt x="1816607" y="0"/>
                </a:lnTo>
                <a:lnTo>
                  <a:pt x="1816607" y="3267455"/>
                </a:lnTo>
                <a:close/>
              </a:path>
            </a:pathLst>
          </a:custGeom>
          <a:solidFill>
            <a:srgbClr val="90C225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0" y="4012691"/>
            <a:ext cx="448309" cy="2845435"/>
          </a:xfrm>
          <a:custGeom>
            <a:avLst/>
            <a:gdLst/>
            <a:ahLst/>
            <a:cxnLst/>
            <a:rect l="l" t="t" r="r" b="b"/>
            <a:pathLst>
              <a:path w="448309" h="2845434">
                <a:moveTo>
                  <a:pt x="448056" y="2845308"/>
                </a:moveTo>
                <a:lnTo>
                  <a:pt x="0" y="2845308"/>
                </a:lnTo>
                <a:lnTo>
                  <a:pt x="0" y="0"/>
                </a:lnTo>
                <a:lnTo>
                  <a:pt x="448056" y="2845308"/>
                </a:lnTo>
                <a:close/>
              </a:path>
            </a:pathLst>
          </a:custGeom>
          <a:solidFill>
            <a:srgbClr val="90C225">
              <a:alpha val="850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51" y="486765"/>
            <a:ext cx="6521297" cy="11705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rgbClr val="6D919F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63637" y="2612046"/>
            <a:ext cx="8845550" cy="18554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80808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69818" y="626744"/>
            <a:ext cx="6386830" cy="10306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dirty="0">
                <a:solidFill>
                  <a:srgbClr val="001F5F"/>
                </a:solidFill>
              </a:rPr>
              <a:t>WEST</a:t>
            </a:r>
            <a:r>
              <a:rPr sz="2200" spc="-75" dirty="0">
                <a:solidFill>
                  <a:srgbClr val="001F5F"/>
                </a:solidFill>
              </a:rPr>
              <a:t> </a:t>
            </a:r>
            <a:r>
              <a:rPr sz="2200" spc="-85" dirty="0">
                <a:solidFill>
                  <a:srgbClr val="001F5F"/>
                </a:solidFill>
              </a:rPr>
              <a:t>GODAVARI</a:t>
            </a:r>
            <a:r>
              <a:rPr sz="2200" spc="-25" dirty="0">
                <a:solidFill>
                  <a:srgbClr val="001F5F"/>
                </a:solidFill>
              </a:rPr>
              <a:t> </a:t>
            </a:r>
            <a:r>
              <a:rPr sz="2200" dirty="0">
                <a:solidFill>
                  <a:srgbClr val="001F5F"/>
                </a:solidFill>
              </a:rPr>
              <a:t>INSTITUTE</a:t>
            </a:r>
            <a:r>
              <a:rPr sz="2200" spc="-20" dirty="0">
                <a:solidFill>
                  <a:srgbClr val="001F5F"/>
                </a:solidFill>
              </a:rPr>
              <a:t> </a:t>
            </a:r>
            <a:r>
              <a:rPr sz="2200" dirty="0">
                <a:solidFill>
                  <a:srgbClr val="001F5F"/>
                </a:solidFill>
              </a:rPr>
              <a:t>OF</a:t>
            </a:r>
            <a:r>
              <a:rPr sz="2200" spc="-100" dirty="0">
                <a:solidFill>
                  <a:srgbClr val="001F5F"/>
                </a:solidFill>
              </a:rPr>
              <a:t> </a:t>
            </a:r>
            <a:r>
              <a:rPr sz="2200" spc="-10" dirty="0">
                <a:solidFill>
                  <a:srgbClr val="001F5F"/>
                </a:solidFill>
              </a:rPr>
              <a:t>SCIENCE</a:t>
            </a:r>
            <a:r>
              <a:rPr sz="2200" spc="-130" dirty="0">
                <a:solidFill>
                  <a:srgbClr val="001F5F"/>
                </a:solidFill>
              </a:rPr>
              <a:t> </a:t>
            </a:r>
            <a:r>
              <a:rPr sz="2200" spc="-25" dirty="0">
                <a:solidFill>
                  <a:srgbClr val="001F5F"/>
                </a:solidFill>
              </a:rPr>
              <a:t>AND</a:t>
            </a:r>
            <a:endParaRPr sz="2200"/>
          </a:p>
          <a:p>
            <a:pPr marL="2177415" marR="1955164" indent="114300">
              <a:lnSpc>
                <a:spcPct val="100000"/>
              </a:lnSpc>
            </a:pPr>
            <a:r>
              <a:rPr sz="2200" spc="-10" dirty="0">
                <a:solidFill>
                  <a:srgbClr val="001F5F"/>
                </a:solidFill>
              </a:rPr>
              <a:t>ENGINEERING (AUTONOMOUS)</a:t>
            </a:r>
            <a:endParaRPr sz="2200"/>
          </a:p>
        </p:txBody>
      </p:sp>
      <p:sp>
        <p:nvSpPr>
          <p:cNvPr id="3" name="object 3"/>
          <p:cNvSpPr txBox="1"/>
          <p:nvPr/>
        </p:nvSpPr>
        <p:spPr>
          <a:xfrm>
            <a:off x="2476749" y="1660235"/>
            <a:ext cx="7598752" cy="1643399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3312795" marR="501015" indent="-2101850">
              <a:lnSpc>
                <a:spcPct val="109100"/>
              </a:lnSpc>
              <a:spcBef>
                <a:spcPts val="100"/>
              </a:spcBef>
            </a:pPr>
            <a:r>
              <a:rPr sz="2200" b="1" dirty="0">
                <a:solidFill>
                  <a:srgbClr val="006FC0"/>
                </a:solidFill>
                <a:latin typeface="Times New Roman"/>
                <a:cs typeface="Times New Roman"/>
              </a:rPr>
              <a:t>Department</a:t>
            </a:r>
            <a:r>
              <a:rPr sz="2200" b="1" spc="-75" dirty="0">
                <a:solidFill>
                  <a:srgbClr val="006FC0"/>
                </a:solidFill>
                <a:latin typeface="Times New Roman"/>
                <a:cs typeface="Times New Roman"/>
              </a:rPr>
              <a:t> </a:t>
            </a:r>
            <a:r>
              <a:rPr sz="2200" b="1" dirty="0">
                <a:solidFill>
                  <a:srgbClr val="006FC0"/>
                </a:solidFill>
                <a:latin typeface="Times New Roman"/>
                <a:cs typeface="Times New Roman"/>
              </a:rPr>
              <a:t>of</a:t>
            </a:r>
            <a:r>
              <a:rPr sz="2200" b="1" spc="-70" dirty="0">
                <a:solidFill>
                  <a:srgbClr val="006FC0"/>
                </a:solidFill>
                <a:latin typeface="Times New Roman"/>
                <a:cs typeface="Times New Roman"/>
              </a:rPr>
              <a:t> </a:t>
            </a:r>
            <a:r>
              <a:rPr sz="2200" b="1" dirty="0">
                <a:solidFill>
                  <a:srgbClr val="006FC0"/>
                </a:solidFill>
                <a:latin typeface="Times New Roman"/>
                <a:cs typeface="Times New Roman"/>
              </a:rPr>
              <a:t>Electronics</a:t>
            </a:r>
            <a:r>
              <a:rPr sz="2200" b="1" spc="-70" dirty="0">
                <a:solidFill>
                  <a:srgbClr val="006FC0"/>
                </a:solidFill>
                <a:latin typeface="Times New Roman"/>
                <a:cs typeface="Times New Roman"/>
              </a:rPr>
              <a:t> </a:t>
            </a:r>
            <a:r>
              <a:rPr sz="2200" b="1" dirty="0">
                <a:solidFill>
                  <a:srgbClr val="006FC0"/>
                </a:solidFill>
                <a:latin typeface="Times New Roman"/>
                <a:cs typeface="Times New Roman"/>
              </a:rPr>
              <a:t>and</a:t>
            </a:r>
            <a:r>
              <a:rPr sz="2200" b="1" spc="-70" dirty="0">
                <a:solidFill>
                  <a:srgbClr val="006FC0"/>
                </a:solidFill>
                <a:latin typeface="Times New Roman"/>
                <a:cs typeface="Times New Roman"/>
              </a:rPr>
              <a:t> </a:t>
            </a:r>
            <a:r>
              <a:rPr sz="2200" b="1" spc="-10" dirty="0">
                <a:solidFill>
                  <a:srgbClr val="006FC0"/>
                </a:solidFill>
                <a:latin typeface="Times New Roman"/>
                <a:cs typeface="Times New Roman"/>
              </a:rPr>
              <a:t>Communication Engineering</a:t>
            </a:r>
            <a:endParaRPr sz="2200" dirty="0">
              <a:latin typeface="Times New Roman"/>
              <a:cs typeface="Times New Roman"/>
            </a:endParaRPr>
          </a:p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Times New Roman"/>
                <a:cs typeface="Times New Roman"/>
              </a:rPr>
              <a:t>      </a:t>
            </a:r>
            <a:r>
              <a:rPr lang="en-US" sz="2000" dirty="0">
                <a:solidFill>
                  <a:srgbClr val="5AD63C"/>
                </a:solidFill>
              </a:rPr>
              <a:t>Design and Implementation of a Raspberry Pi Controlled Drone</a:t>
            </a:r>
          </a:p>
          <a:p>
            <a:r>
              <a:rPr lang="en-US" sz="2000" dirty="0">
                <a:solidFill>
                  <a:srgbClr val="5AD63C"/>
                </a:solidFill>
              </a:rPr>
              <a:t>                           for </a:t>
            </a:r>
            <a:r>
              <a:rPr lang="en-US" sz="2000" dirty="0">
                <a:solidFill>
                  <a:srgbClr val="5AD63C"/>
                </a:solidFill>
                <a:latin typeface="Calibri"/>
                <a:ea typeface="Calibri"/>
                <a:cs typeface="Calibri"/>
              </a:rPr>
              <a:t>Women's Safety and Intervention</a:t>
            </a:r>
            <a:r>
              <a:rPr lang="en-US" sz="2000" dirty="0">
                <a:solidFill>
                  <a:srgbClr val="5AD63C"/>
                </a:solidFill>
              </a:rPr>
              <a:t> 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069879" y="3712239"/>
            <a:ext cx="3423184" cy="643766"/>
          </a:xfrm>
          <a:prstGeom prst="rect">
            <a:avLst/>
          </a:prstGeom>
        </p:spPr>
        <p:txBody>
          <a:bodyPr vert="horz" wrap="square" lIns="0" tIns="149860" rIns="0" bIns="0" rtlCol="0" anchor="t">
            <a:spAutoFit/>
          </a:bodyPr>
          <a:lstStyle/>
          <a:p>
            <a:pPr marL="12700">
              <a:spcBef>
                <a:spcPts val="1180"/>
              </a:spcBef>
            </a:pPr>
            <a:r>
              <a:rPr sz="1800" b="1" dirty="0">
                <a:latin typeface="Times New Roman"/>
                <a:cs typeface="Times New Roman"/>
              </a:rPr>
              <a:t>Under</a:t>
            </a:r>
            <a:r>
              <a:rPr sz="1800" b="1" spc="-7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the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esteemed</a:t>
            </a:r>
            <a:r>
              <a:rPr sz="1800" b="1" spc="-4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Guidance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of</a:t>
            </a:r>
            <a:r>
              <a:rPr lang="en-IN" b="1" spc="-25" dirty="0">
                <a:latin typeface="Times New Roman"/>
                <a:cs typeface="Times New Roman"/>
              </a:rPr>
              <a:t>  </a:t>
            </a:r>
            <a:r>
              <a:rPr lang="en-IN" sz="1400" b="1" spc="-10" dirty="0">
                <a:latin typeface="Times New Roman"/>
                <a:cs typeface="Times New Roman"/>
              </a:rPr>
              <a:t>Mr. K. VEERANNA BABU, MTech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5562181" y="3712239"/>
            <a:ext cx="6139667" cy="2890535"/>
          </a:xfrm>
          <a:prstGeom prst="rect">
            <a:avLst/>
          </a:prstGeom>
        </p:spPr>
        <p:txBody>
          <a:bodyPr vert="horz" wrap="square" lIns="0" tIns="165100" rIns="0" bIns="0" rtlCol="0" anchor="t">
            <a:spAutoFit/>
          </a:bodyPr>
          <a:lstStyle/>
          <a:p>
            <a:pPr marL="12700">
              <a:lnSpc>
                <a:spcPct val="100000"/>
              </a:lnSpc>
              <a:spcBef>
                <a:spcPts val="1300"/>
              </a:spcBef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pPr marL="12700" algn="just">
              <a:lnSpc>
                <a:spcPct val="100000"/>
              </a:lnSpc>
              <a:spcBef>
                <a:spcPts val="1300"/>
              </a:spcBef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A. BALA DAYAKAR                                (22PD5A0403)</a:t>
            </a:r>
          </a:p>
          <a:p>
            <a:pPr marL="12700" algn="just">
              <a:lnSpc>
                <a:spcPct val="100000"/>
              </a:lnSpc>
              <a:spcBef>
                <a:spcPts val="1300"/>
              </a:spcBef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B. SIVA SAI KUMAR                                  (21PD1A0402) </a:t>
            </a:r>
          </a:p>
          <a:p>
            <a:pPr marL="12700" algn="just">
              <a:lnSpc>
                <a:spcPct val="100000"/>
              </a:lnSpc>
              <a:spcBef>
                <a:spcPts val="1300"/>
              </a:spcBef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D. JHANAVI                                                 (21PD1A0404)</a:t>
            </a:r>
          </a:p>
          <a:p>
            <a:pPr marL="12700" algn="just">
              <a:lnSpc>
                <a:spcPct val="100000"/>
              </a:lnSpc>
              <a:spcBef>
                <a:spcPts val="1300"/>
              </a:spcBef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B. MOHANA SURYANARAYANA           (22PD5A0405) </a:t>
            </a:r>
          </a:p>
          <a:p>
            <a:pPr marL="12700" algn="just">
              <a:lnSpc>
                <a:spcPct val="100000"/>
              </a:lnSpc>
              <a:spcBef>
                <a:spcPts val="1300"/>
              </a:spcBef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Y. SAI RAMA PRATYUSHA                      (22PD5A0434)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1300"/>
              </a:spcBef>
            </a:pPr>
            <a:endParaRPr lang="en-US" sz="1400" b="1" dirty="0"/>
          </a:p>
        </p:txBody>
      </p:sp>
      <p:sp>
        <p:nvSpPr>
          <p:cNvPr id="7" name="object 7"/>
          <p:cNvSpPr txBox="1"/>
          <p:nvPr/>
        </p:nvSpPr>
        <p:spPr>
          <a:xfrm>
            <a:off x="490152" y="5791146"/>
            <a:ext cx="4954308" cy="443711"/>
          </a:xfrm>
          <a:prstGeom prst="rect">
            <a:avLst/>
          </a:prstGeom>
        </p:spPr>
        <p:txBody>
          <a:bodyPr vert="horz" wrap="square" lIns="0" tIns="165100" rIns="0" bIns="0" rtlCol="0" anchor="t">
            <a:spAutoFit/>
          </a:bodyPr>
          <a:lstStyle/>
          <a:p>
            <a:pPr marL="12700">
              <a:spcBef>
                <a:spcPts val="1300"/>
              </a:spcBef>
            </a:pPr>
            <a:r>
              <a:rPr lang="en-IN" sz="1800" b="1" spc="-20" dirty="0">
                <a:latin typeface="Times New Roman"/>
                <a:cs typeface="Times New Roman"/>
              </a:rPr>
              <a:t>                     </a:t>
            </a:r>
            <a:endParaRPr sz="1800" b="1" spc="-10" dirty="0">
              <a:latin typeface="Times New Roman"/>
              <a:cs typeface="Times New Roman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761" y="761"/>
            <a:ext cx="12190730" cy="6856730"/>
            <a:chOff x="761" y="761"/>
            <a:chExt cx="12190730" cy="685673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244" y="472439"/>
              <a:ext cx="1571244" cy="1271015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761" y="761"/>
              <a:ext cx="12190730" cy="6856730"/>
            </a:xfrm>
            <a:custGeom>
              <a:avLst/>
              <a:gdLst/>
              <a:ahLst/>
              <a:cxnLst/>
              <a:rect l="l" t="t" r="r" b="b"/>
              <a:pathLst>
                <a:path w="12190730" h="6856730">
                  <a:moveTo>
                    <a:pt x="0" y="0"/>
                  </a:moveTo>
                  <a:lnTo>
                    <a:pt x="12190476" y="0"/>
                  </a:lnTo>
                  <a:lnTo>
                    <a:pt x="12190476" y="6856476"/>
                  </a:lnTo>
                  <a:lnTo>
                    <a:pt x="0" y="68564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b="1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2403" y="1717357"/>
            <a:ext cx="4373880" cy="4057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500" spc="-25" dirty="0">
                <a:solidFill>
                  <a:srgbClr val="000000"/>
                </a:solidFill>
              </a:rPr>
              <a:t>MOTORS</a:t>
            </a:r>
            <a:r>
              <a:rPr sz="2500" spc="-125" dirty="0">
                <a:solidFill>
                  <a:srgbClr val="000000"/>
                </a:solidFill>
              </a:rPr>
              <a:t> </a:t>
            </a:r>
            <a:r>
              <a:rPr sz="2500" dirty="0">
                <a:solidFill>
                  <a:srgbClr val="000000"/>
                </a:solidFill>
              </a:rPr>
              <a:t>AND</a:t>
            </a:r>
            <a:r>
              <a:rPr sz="2500" spc="25" dirty="0">
                <a:solidFill>
                  <a:srgbClr val="000000"/>
                </a:solidFill>
              </a:rPr>
              <a:t> </a:t>
            </a:r>
            <a:r>
              <a:rPr sz="2500" spc="-10" dirty="0">
                <a:solidFill>
                  <a:srgbClr val="000000"/>
                </a:solidFill>
              </a:rPr>
              <a:t>PROPELLERS</a:t>
            </a:r>
            <a:endParaRPr sz="2500"/>
          </a:p>
        </p:txBody>
      </p:sp>
      <p:sp>
        <p:nvSpPr>
          <p:cNvPr id="3" name="object 3"/>
          <p:cNvSpPr txBox="1"/>
          <p:nvPr/>
        </p:nvSpPr>
        <p:spPr>
          <a:xfrm>
            <a:off x="4839195" y="699071"/>
            <a:ext cx="679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0" dirty="0">
                <a:solidFill>
                  <a:srgbClr val="0D0D0D"/>
                </a:solidFill>
                <a:latin typeface="Times New Roman"/>
                <a:cs typeface="Times New Roman"/>
              </a:rPr>
              <a:t>t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56931" y="2299398"/>
            <a:ext cx="9035415" cy="12592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drone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has</a:t>
            </a:r>
            <a:r>
              <a:rPr sz="22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four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or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more</a:t>
            </a:r>
            <a:r>
              <a:rPr sz="22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motors,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each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connected</a:t>
            </a:r>
            <a:r>
              <a:rPr sz="22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to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a</a:t>
            </a:r>
            <a:r>
              <a:rPr sz="22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D0D0D"/>
                </a:solidFill>
                <a:latin typeface="Times New Roman"/>
                <a:cs typeface="Times New Roman"/>
              </a:rPr>
              <a:t>propeller.</a:t>
            </a:r>
            <a:endParaRPr sz="22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  <a:spcBef>
                <a:spcPts val="1800"/>
              </a:spcBef>
            </a:pP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motors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spin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propellers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at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high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speeds,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generating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lift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to</a:t>
            </a:r>
            <a:r>
              <a:rPr sz="2200" spc="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make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2200" spc="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D0D0D"/>
                </a:solidFill>
                <a:latin typeface="Times New Roman"/>
                <a:cs typeface="Times New Roman"/>
              </a:rPr>
              <a:t>drone 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fly.</a:t>
            </a:r>
            <a:r>
              <a:rPr sz="2200" spc="-1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As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shown</a:t>
            </a:r>
            <a:r>
              <a:rPr sz="22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in</a:t>
            </a:r>
            <a:r>
              <a:rPr sz="22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below</a:t>
            </a:r>
            <a:r>
              <a:rPr sz="22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D0D0D"/>
                </a:solidFill>
                <a:latin typeface="Times New Roman"/>
                <a:cs typeface="Times New Roman"/>
              </a:rPr>
              <a:t>figure-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1.3</a:t>
            </a:r>
            <a:r>
              <a:rPr sz="22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motors</a:t>
            </a:r>
            <a:r>
              <a:rPr sz="22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22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D0D0D"/>
                </a:solidFill>
                <a:latin typeface="Times New Roman"/>
                <a:cs typeface="Times New Roman"/>
              </a:rPr>
              <a:t>propellers</a:t>
            </a:r>
            <a:endParaRPr sz="2200">
              <a:latin typeface="Times New Roman"/>
              <a:cs typeface="Times New Roman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78932" y="4162731"/>
            <a:ext cx="3309569" cy="2004863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675024" y="140182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464564" cy="1170431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3665423" y="6255130"/>
            <a:ext cx="30810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rebuchet MS"/>
                <a:cs typeface="Trebuchet MS"/>
              </a:rPr>
              <a:t>Fig</a:t>
            </a:r>
            <a:r>
              <a:rPr sz="1800" spc="-25" dirty="0">
                <a:latin typeface="Trebuchet MS"/>
                <a:cs typeface="Trebuchet MS"/>
              </a:rPr>
              <a:t> </a:t>
            </a:r>
            <a:r>
              <a:rPr sz="1800" spc="-20" dirty="0">
                <a:latin typeface="Trebuchet MS"/>
                <a:cs typeface="Trebuchet MS"/>
              </a:rPr>
              <a:t>-</a:t>
            </a:r>
            <a:r>
              <a:rPr sz="1800" dirty="0">
                <a:latin typeface="Trebuchet MS"/>
                <a:cs typeface="Trebuchet MS"/>
              </a:rPr>
              <a:t>1.3</a:t>
            </a:r>
            <a:r>
              <a:rPr sz="1800" spc="-25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Motors</a:t>
            </a:r>
            <a:r>
              <a:rPr sz="1800" spc="-25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and</a:t>
            </a:r>
            <a:r>
              <a:rPr sz="1800" spc="-25" dirty="0">
                <a:latin typeface="Trebuchet MS"/>
                <a:cs typeface="Trebuchet MS"/>
              </a:rPr>
              <a:t> </a:t>
            </a:r>
            <a:r>
              <a:rPr sz="1800" spc="-10" dirty="0">
                <a:latin typeface="Trebuchet MS"/>
                <a:cs typeface="Trebuchet MS"/>
              </a:rPr>
              <a:t>Propellers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29348" y="1572856"/>
            <a:ext cx="1141730" cy="4972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100" spc="-10" dirty="0">
                <a:solidFill>
                  <a:srgbClr val="000000"/>
                </a:solidFill>
              </a:rPr>
              <a:t>ESC’S</a:t>
            </a:r>
            <a:endParaRPr sz="3100"/>
          </a:p>
        </p:txBody>
      </p:sp>
      <p:sp>
        <p:nvSpPr>
          <p:cNvPr id="3" name="object 3"/>
          <p:cNvSpPr txBox="1"/>
          <p:nvPr/>
        </p:nvSpPr>
        <p:spPr>
          <a:xfrm>
            <a:off x="629348" y="2240114"/>
            <a:ext cx="10055225" cy="1178560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431800">
              <a:lnSpc>
                <a:spcPct val="100000"/>
              </a:lnSpc>
              <a:spcBef>
                <a:spcPts val="680"/>
              </a:spcBef>
            </a:pP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Electronic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Speed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Controller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(ESC)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is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a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crucial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part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of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D0D0D"/>
                </a:solidFill>
                <a:latin typeface="Times New Roman"/>
                <a:cs typeface="Times New Roman"/>
              </a:rPr>
              <a:t>drone’s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flight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system.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0D0D0D"/>
                </a:solidFill>
                <a:latin typeface="Times New Roman"/>
                <a:cs typeface="Times New Roman"/>
              </a:rPr>
              <a:t>It</a:t>
            </a:r>
            <a:endParaRPr sz="2200">
              <a:latin typeface="Times New Roman"/>
              <a:cs typeface="Times New Roman"/>
            </a:endParaRPr>
          </a:p>
          <a:p>
            <a:pPr marL="12700" marR="408305">
              <a:lnSpc>
                <a:spcPct val="100000"/>
              </a:lnSpc>
              <a:spcBef>
                <a:spcPts val="580"/>
              </a:spcBef>
            </a:pP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controls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speed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of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brushless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DC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motors,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allowing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drone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to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fly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smoothly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0D0D0D"/>
                </a:solidFill>
                <a:latin typeface="Times New Roman"/>
                <a:cs typeface="Times New Roman"/>
              </a:rPr>
              <a:t>and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respond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to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commands.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As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shown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in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below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figure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D0D0D"/>
                </a:solidFill>
                <a:latin typeface="Times New Roman"/>
                <a:cs typeface="Times New Roman"/>
              </a:rPr>
              <a:t>-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1.4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D0D0D"/>
                </a:solidFill>
                <a:latin typeface="Times New Roman"/>
                <a:cs typeface="Times New Roman"/>
              </a:rPr>
              <a:t>ECS’s</a:t>
            </a:r>
            <a:endParaRPr sz="22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7463" y="3997959"/>
            <a:ext cx="3755232" cy="237421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9714356" y="169316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764" y="82296"/>
            <a:ext cx="1316736" cy="125882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3147936" y="6158826"/>
            <a:ext cx="3782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rebuchet MS"/>
                <a:cs typeface="Trebuchet MS"/>
              </a:rPr>
              <a:t>Fig</a:t>
            </a:r>
            <a:r>
              <a:rPr sz="1800" spc="-35" dirty="0">
                <a:latin typeface="Trebuchet MS"/>
                <a:cs typeface="Trebuchet MS"/>
              </a:rPr>
              <a:t> </a:t>
            </a:r>
            <a:r>
              <a:rPr sz="1800" spc="-20" dirty="0">
                <a:latin typeface="Trebuchet MS"/>
                <a:cs typeface="Trebuchet MS"/>
              </a:rPr>
              <a:t>-</a:t>
            </a:r>
            <a:r>
              <a:rPr sz="1800" dirty="0">
                <a:latin typeface="Trebuchet MS"/>
                <a:cs typeface="Trebuchet MS"/>
              </a:rPr>
              <a:t>1.4</a:t>
            </a:r>
            <a:r>
              <a:rPr sz="1800" spc="-35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Electronics</a:t>
            </a:r>
            <a:r>
              <a:rPr sz="1800" spc="-30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Speed</a:t>
            </a:r>
            <a:r>
              <a:rPr sz="1800" spc="-35" dirty="0">
                <a:latin typeface="Trebuchet MS"/>
                <a:cs typeface="Trebuchet MS"/>
              </a:rPr>
              <a:t> </a:t>
            </a:r>
            <a:r>
              <a:rPr sz="1800" spc="-10" dirty="0">
                <a:latin typeface="Trebuchet MS"/>
                <a:cs typeface="Trebuchet MS"/>
              </a:rPr>
              <a:t>Controller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93127" y="1415102"/>
            <a:ext cx="9554210" cy="1985010"/>
          </a:xfrm>
          <a:prstGeom prst="rect">
            <a:avLst/>
          </a:prstGeom>
        </p:spPr>
        <p:txBody>
          <a:bodyPr vert="horz" wrap="square" lIns="0" tIns="1358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70"/>
              </a:spcBef>
            </a:pPr>
            <a:r>
              <a:rPr sz="2800" b="1" spc="-25" dirty="0">
                <a:solidFill>
                  <a:srgbClr val="404040"/>
                </a:solidFill>
                <a:latin typeface="Times New Roman"/>
                <a:cs typeface="Times New Roman"/>
              </a:rPr>
              <a:t>GPS</a:t>
            </a:r>
            <a:endParaRPr sz="2800">
              <a:latin typeface="Times New Roman"/>
              <a:cs typeface="Times New Roman"/>
            </a:endParaRPr>
          </a:p>
          <a:p>
            <a:pPr marL="92075" marR="5080" indent="301625">
              <a:lnSpc>
                <a:spcPct val="100099"/>
              </a:lnSpc>
              <a:spcBef>
                <a:spcPts val="760"/>
              </a:spcBef>
            </a:pPr>
            <a:r>
              <a:rPr sz="2200" spc="-20" dirty="0">
                <a:solidFill>
                  <a:srgbClr val="404040"/>
                </a:solidFill>
                <a:latin typeface="Times New Roman"/>
                <a:cs typeface="Times New Roman"/>
              </a:rPr>
              <a:t>A</a:t>
            </a:r>
            <a:r>
              <a:rPr sz="2200" spc="-1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GPS</a:t>
            </a:r>
            <a:r>
              <a:rPr sz="2200" spc="-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(Global</a:t>
            </a:r>
            <a:r>
              <a:rPr sz="22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Positioning</a:t>
            </a:r>
            <a:r>
              <a:rPr sz="22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System)</a:t>
            </a:r>
            <a:r>
              <a:rPr sz="2200" spc="-5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2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</a:t>
            </a:r>
            <a:r>
              <a:rPr sz="22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women</a:t>
            </a:r>
            <a:r>
              <a:rPr sz="22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protection</a:t>
            </a:r>
            <a:r>
              <a:rPr sz="2200" spc="-5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drone</a:t>
            </a:r>
            <a:r>
              <a:rPr sz="22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helps</a:t>
            </a:r>
            <a:r>
              <a:rPr sz="22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2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404040"/>
                </a:solidFill>
                <a:latin typeface="Times New Roman"/>
                <a:cs typeface="Times New Roman"/>
              </a:rPr>
              <a:t>real-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time</a:t>
            </a:r>
            <a:r>
              <a:rPr sz="2200" spc="-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tracking,</a:t>
            </a:r>
            <a:r>
              <a:rPr sz="2200" spc="-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autonomous</a:t>
            </a:r>
            <a:r>
              <a:rPr sz="2200" spc="-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navigation,</a:t>
            </a:r>
            <a:r>
              <a:rPr sz="2200" spc="-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200" spc="-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emergency</a:t>
            </a:r>
            <a:r>
              <a:rPr sz="2200" spc="-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response.</a:t>
            </a:r>
            <a:r>
              <a:rPr sz="2200" spc="-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It</a:t>
            </a:r>
            <a:r>
              <a:rPr sz="2200" spc="-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ensures</a:t>
            </a:r>
            <a:r>
              <a:rPr sz="2200" spc="-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200" spc="-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404040"/>
                </a:solidFill>
                <a:latin typeface="Times New Roman"/>
                <a:cs typeface="Times New Roman"/>
              </a:rPr>
              <a:t>drone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can</a:t>
            </a:r>
            <a:r>
              <a:rPr sz="2200" spc="-7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follow</a:t>
            </a:r>
            <a:r>
              <a:rPr sz="22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2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user,</a:t>
            </a:r>
            <a:r>
              <a:rPr sz="22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send</a:t>
            </a:r>
            <a:r>
              <a:rPr sz="22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location</a:t>
            </a:r>
            <a:r>
              <a:rPr sz="22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alerts,</a:t>
            </a:r>
            <a:r>
              <a:rPr sz="22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2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return</a:t>
            </a:r>
            <a:r>
              <a:rPr sz="22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2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safety</a:t>
            </a:r>
            <a:r>
              <a:rPr sz="22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if</a:t>
            </a:r>
            <a:r>
              <a:rPr sz="22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404040"/>
                </a:solidFill>
                <a:latin typeface="Times New Roman"/>
                <a:cs typeface="Times New Roman"/>
              </a:rPr>
              <a:t>needed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.</a:t>
            </a:r>
            <a:r>
              <a:rPr sz="2000" spc="-1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As</a:t>
            </a:r>
            <a:r>
              <a:rPr sz="20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shown</a:t>
            </a:r>
            <a:r>
              <a:rPr sz="20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below</a:t>
            </a:r>
            <a:r>
              <a:rPr sz="20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figure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-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1.5</a:t>
            </a:r>
            <a:r>
              <a:rPr sz="20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GPS(Global</a:t>
            </a:r>
            <a:r>
              <a:rPr sz="20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Positioning</a:t>
            </a:r>
            <a:r>
              <a:rPr sz="20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System)</a:t>
            </a:r>
            <a:endParaRPr sz="20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9623" y="79247"/>
            <a:ext cx="7396480" cy="5913120"/>
            <a:chOff x="39623" y="79247"/>
            <a:chExt cx="7396480" cy="591312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75176" y="3429000"/>
              <a:ext cx="3360420" cy="256336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623" y="79247"/>
              <a:ext cx="1644395" cy="1062227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9716808" y="153606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56240" y="6227445"/>
            <a:ext cx="412305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rebuchet MS"/>
                <a:cs typeface="Trebuchet MS"/>
              </a:rPr>
              <a:t>Fig</a:t>
            </a:r>
            <a:r>
              <a:rPr sz="1800" spc="-45" dirty="0">
                <a:latin typeface="Trebuchet MS"/>
                <a:cs typeface="Trebuchet MS"/>
              </a:rPr>
              <a:t> </a:t>
            </a:r>
            <a:r>
              <a:rPr sz="1800" spc="-20" dirty="0">
                <a:latin typeface="Trebuchet MS"/>
                <a:cs typeface="Trebuchet MS"/>
              </a:rPr>
              <a:t>-</a:t>
            </a:r>
            <a:r>
              <a:rPr sz="1800" dirty="0">
                <a:latin typeface="Trebuchet MS"/>
                <a:cs typeface="Trebuchet MS"/>
              </a:rPr>
              <a:t>1.5</a:t>
            </a:r>
            <a:r>
              <a:rPr sz="1800" spc="-40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GPS</a:t>
            </a:r>
            <a:r>
              <a:rPr sz="1800" spc="-40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(Global</a:t>
            </a:r>
            <a:r>
              <a:rPr sz="1800" spc="-45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Positioning</a:t>
            </a:r>
            <a:r>
              <a:rPr sz="1800" spc="-40" dirty="0">
                <a:latin typeface="Trebuchet MS"/>
                <a:cs typeface="Trebuchet MS"/>
              </a:rPr>
              <a:t> </a:t>
            </a:r>
            <a:r>
              <a:rPr sz="1800" spc="-10" dirty="0">
                <a:latin typeface="Trebuchet MS"/>
                <a:cs typeface="Trebuchet MS"/>
              </a:rPr>
              <a:t>System)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02969" y="1485887"/>
            <a:ext cx="7843520" cy="21329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000000"/>
                </a:solidFill>
              </a:rPr>
              <a:t>TRANSMITTER(TX)</a:t>
            </a:r>
            <a:r>
              <a:rPr spc="-7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&amp;</a:t>
            </a:r>
            <a:r>
              <a:rPr spc="-65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RECEIVER(RX)</a:t>
            </a:r>
          </a:p>
          <a:p>
            <a:pPr marL="12700" marR="5080" indent="355600">
              <a:lnSpc>
                <a:spcPct val="100000"/>
              </a:lnSpc>
              <a:spcBef>
                <a:spcPts val="40"/>
              </a:spcBef>
            </a:pPr>
            <a:r>
              <a:rPr sz="2200" b="0" spc="-20" dirty="0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sz="2200" b="0" spc="-1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transmitter</a:t>
            </a:r>
            <a:r>
              <a:rPr sz="2200" b="0" spc="-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(TX)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and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receiver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(RX)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in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women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protection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10" dirty="0">
                <a:solidFill>
                  <a:srgbClr val="000000"/>
                </a:solidFill>
                <a:latin typeface="Times New Roman"/>
                <a:cs typeface="Times New Roman"/>
              </a:rPr>
              <a:t>drone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allow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wireless</a:t>
            </a:r>
            <a:r>
              <a:rPr sz="2200" b="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communication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between</a:t>
            </a:r>
            <a:r>
              <a:rPr sz="2200" b="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the</a:t>
            </a:r>
            <a:r>
              <a:rPr sz="2200" b="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drone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and</a:t>
            </a:r>
            <a:r>
              <a:rPr sz="2200" b="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the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20" dirty="0">
                <a:solidFill>
                  <a:srgbClr val="000000"/>
                </a:solidFill>
                <a:latin typeface="Times New Roman"/>
                <a:cs typeface="Times New Roman"/>
              </a:rPr>
              <a:t>user.</a:t>
            </a:r>
            <a:r>
              <a:rPr sz="2200" b="0" spc="-9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20" dirty="0">
                <a:solidFill>
                  <a:srgbClr val="000000"/>
                </a:solidFill>
                <a:latin typeface="Times New Roman"/>
                <a:cs typeface="Times New Roman"/>
              </a:rPr>
              <a:t>They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help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in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controlling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the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drone,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sending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safety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alerts,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and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enabling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10" dirty="0">
                <a:solidFill>
                  <a:srgbClr val="000000"/>
                </a:solidFill>
                <a:latin typeface="Times New Roman"/>
                <a:cs typeface="Times New Roman"/>
              </a:rPr>
              <a:t>real-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time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tracking</a:t>
            </a:r>
            <a:r>
              <a:rPr sz="1800" b="0" dirty="0">
                <a:solidFill>
                  <a:srgbClr val="000000"/>
                </a:solidFill>
                <a:latin typeface="Times New Roman"/>
                <a:cs typeface="Times New Roman"/>
              </a:rPr>
              <a:t>.</a:t>
            </a:r>
            <a:r>
              <a:rPr sz="1800" b="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As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shown</a:t>
            </a:r>
            <a:r>
              <a:rPr sz="2200" b="0" spc="-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in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below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10" dirty="0">
                <a:solidFill>
                  <a:srgbClr val="000000"/>
                </a:solidFill>
                <a:latin typeface="Times New Roman"/>
                <a:cs typeface="Times New Roman"/>
              </a:rPr>
              <a:t>figure-1.6&amp;figure-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1.7</a:t>
            </a:r>
            <a:r>
              <a:rPr sz="2200" b="0" spc="-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25" dirty="0">
                <a:solidFill>
                  <a:srgbClr val="000000"/>
                </a:solidFill>
                <a:latin typeface="Times New Roman"/>
                <a:cs typeface="Times New Roman"/>
              </a:rPr>
              <a:t>are </a:t>
            </a:r>
            <a:r>
              <a:rPr sz="2200" b="0" spc="-10" dirty="0">
                <a:solidFill>
                  <a:srgbClr val="000000"/>
                </a:solidFill>
                <a:latin typeface="Times New Roman"/>
                <a:cs typeface="Times New Roman"/>
              </a:rPr>
              <a:t>Transmitter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and</a:t>
            </a:r>
            <a:r>
              <a:rPr sz="2200" b="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10" dirty="0">
                <a:solidFill>
                  <a:srgbClr val="000000"/>
                </a:solidFill>
                <a:latin typeface="Times New Roman"/>
                <a:cs typeface="Times New Roman"/>
              </a:rPr>
              <a:t>Receiver</a:t>
            </a:r>
            <a:endParaRPr sz="22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9623" y="79247"/>
            <a:ext cx="8671560" cy="6184900"/>
            <a:chOff x="39623" y="79247"/>
            <a:chExt cx="8671560" cy="61849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623" y="79247"/>
              <a:ext cx="1644395" cy="106222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40407" y="3819144"/>
              <a:ext cx="3253740" cy="2444496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843015" y="3956303"/>
              <a:ext cx="2868167" cy="1821180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2317978" y="6028778"/>
            <a:ext cx="24142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Trebuchet MS"/>
                <a:cs typeface="Trebuchet MS"/>
              </a:rPr>
              <a:t>Fig-</a:t>
            </a:r>
            <a:r>
              <a:rPr sz="1800" spc="-20" dirty="0">
                <a:latin typeface="Trebuchet MS"/>
                <a:cs typeface="Trebuchet MS"/>
              </a:rPr>
              <a:t>1.6Transmitter (TX)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394450" y="6021794"/>
            <a:ext cx="21755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Trebuchet MS"/>
                <a:cs typeface="Trebuchet MS"/>
              </a:rPr>
              <a:t>Fig-</a:t>
            </a:r>
            <a:r>
              <a:rPr sz="1800" dirty="0">
                <a:latin typeface="Trebuchet MS"/>
                <a:cs typeface="Trebuchet MS"/>
              </a:rPr>
              <a:t>1.7</a:t>
            </a:r>
            <a:r>
              <a:rPr sz="1800" spc="-50" dirty="0">
                <a:latin typeface="Trebuchet MS"/>
                <a:cs typeface="Trebuchet MS"/>
              </a:rPr>
              <a:t> </a:t>
            </a:r>
            <a:r>
              <a:rPr sz="1800" spc="-10" dirty="0">
                <a:latin typeface="Trebuchet MS"/>
                <a:cs typeface="Trebuchet MS"/>
              </a:rPr>
              <a:t>Receiver</a:t>
            </a:r>
            <a:r>
              <a:rPr sz="1800" spc="-50" dirty="0">
                <a:latin typeface="Trebuchet MS"/>
                <a:cs typeface="Trebuchet MS"/>
              </a:rPr>
              <a:t> </a:t>
            </a:r>
            <a:r>
              <a:rPr sz="1800" spc="-20" dirty="0">
                <a:latin typeface="Trebuchet MS"/>
                <a:cs typeface="Trebuchet MS"/>
              </a:rPr>
              <a:t>(RX)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802838" y="98349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99807" y="1524490"/>
            <a:ext cx="9500870" cy="1480185"/>
          </a:xfrm>
          <a:prstGeom prst="rect">
            <a:avLst/>
          </a:prstGeom>
        </p:spPr>
        <p:txBody>
          <a:bodyPr vert="horz" wrap="square" lIns="0" tIns="558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40"/>
              </a:spcBef>
            </a:pPr>
            <a:r>
              <a:rPr sz="2400" spc="-25" dirty="0">
                <a:solidFill>
                  <a:srgbClr val="404040"/>
                </a:solidFill>
              </a:rPr>
              <a:t>RASPBERRY</a:t>
            </a:r>
            <a:r>
              <a:rPr sz="2400" spc="-70" dirty="0">
                <a:solidFill>
                  <a:srgbClr val="404040"/>
                </a:solidFill>
              </a:rPr>
              <a:t> </a:t>
            </a:r>
            <a:r>
              <a:rPr sz="2400" spc="-25" dirty="0">
                <a:solidFill>
                  <a:srgbClr val="404040"/>
                </a:solidFill>
              </a:rPr>
              <a:t>PI</a:t>
            </a:r>
            <a:endParaRPr sz="2400"/>
          </a:p>
          <a:p>
            <a:pPr marL="36830" marR="5080" indent="419100">
              <a:lnSpc>
                <a:spcPct val="100000"/>
              </a:lnSpc>
              <a:spcBef>
                <a:spcPts val="310"/>
              </a:spcBef>
            </a:pP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For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autonomous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operations,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we've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integrated</a:t>
            </a:r>
            <a:r>
              <a:rPr sz="2200" b="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an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onboard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10" dirty="0">
                <a:solidFill>
                  <a:srgbClr val="000000"/>
                </a:solidFill>
                <a:latin typeface="Times New Roman"/>
                <a:cs typeface="Times New Roman"/>
              </a:rPr>
              <a:t>computer,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such</a:t>
            </a:r>
            <a:r>
              <a:rPr sz="2200" b="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as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25" dirty="0">
                <a:solidFill>
                  <a:srgbClr val="000000"/>
                </a:solidFill>
                <a:latin typeface="Times New Roman"/>
                <a:cs typeface="Times New Roman"/>
              </a:rPr>
              <a:t>the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Raspberry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Pi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3B+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or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Raspberry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Pi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4,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depending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on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the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specific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requirements</a:t>
            </a:r>
            <a:r>
              <a:rPr sz="2200" b="0" spc="-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of</a:t>
            </a:r>
            <a:r>
              <a:rPr sz="2200" b="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20" dirty="0">
                <a:solidFill>
                  <a:srgbClr val="000000"/>
                </a:solidFill>
                <a:latin typeface="Times New Roman"/>
                <a:cs typeface="Times New Roman"/>
              </a:rPr>
              <a:t>your </a:t>
            </a:r>
            <a:r>
              <a:rPr sz="2200" b="0" spc="-10" dirty="0">
                <a:solidFill>
                  <a:srgbClr val="000000"/>
                </a:solidFill>
                <a:latin typeface="Times New Roman"/>
                <a:cs typeface="Times New Roman"/>
              </a:rPr>
              <a:t>application.</a:t>
            </a:r>
            <a:r>
              <a:rPr sz="2200" b="0" spc="-1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As</a:t>
            </a:r>
            <a:r>
              <a:rPr sz="2200" b="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shown</a:t>
            </a:r>
            <a:r>
              <a:rPr sz="2200" b="0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in</a:t>
            </a:r>
            <a:r>
              <a:rPr sz="2200" b="0" spc="-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below</a:t>
            </a:r>
            <a:r>
              <a:rPr sz="2200" b="0" spc="-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figure</a:t>
            </a:r>
            <a:r>
              <a:rPr sz="2200" b="0" spc="-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10" dirty="0">
                <a:solidFill>
                  <a:srgbClr val="000000"/>
                </a:solidFill>
                <a:latin typeface="Times New Roman"/>
                <a:cs typeface="Times New Roman"/>
              </a:rPr>
              <a:t>-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1.8</a:t>
            </a:r>
            <a:r>
              <a:rPr sz="2200" b="0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dirty="0">
                <a:solidFill>
                  <a:srgbClr val="000000"/>
                </a:solidFill>
                <a:latin typeface="Times New Roman"/>
                <a:cs typeface="Times New Roman"/>
              </a:rPr>
              <a:t>Raspberry</a:t>
            </a:r>
            <a:r>
              <a:rPr sz="2200" b="0" spc="-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b="0" spc="-25" dirty="0">
                <a:solidFill>
                  <a:srgbClr val="000000"/>
                </a:solidFill>
                <a:latin typeface="Times New Roman"/>
                <a:cs typeface="Times New Roman"/>
              </a:rPr>
              <a:t>Pi</a:t>
            </a:r>
            <a:endParaRPr sz="22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772400" cy="6172200"/>
            <a:chOff x="0" y="0"/>
            <a:chExt cx="7772400" cy="61722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28188" y="3057144"/>
              <a:ext cx="4744212" cy="311505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642872" cy="1207008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9822510" y="100495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77829" y="6294411"/>
            <a:ext cx="21380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rebuchet MS"/>
                <a:cs typeface="Trebuchet MS"/>
              </a:rPr>
              <a:t>Fig</a:t>
            </a:r>
            <a:r>
              <a:rPr sz="1800" spc="-35" dirty="0">
                <a:latin typeface="Trebuchet MS"/>
                <a:cs typeface="Trebuchet MS"/>
              </a:rPr>
              <a:t> </a:t>
            </a:r>
            <a:r>
              <a:rPr sz="1800" spc="-20" dirty="0">
                <a:latin typeface="Trebuchet MS"/>
                <a:cs typeface="Trebuchet MS"/>
              </a:rPr>
              <a:t>-</a:t>
            </a:r>
            <a:r>
              <a:rPr sz="1800" dirty="0">
                <a:latin typeface="Trebuchet MS"/>
                <a:cs typeface="Trebuchet MS"/>
              </a:rPr>
              <a:t>1.8</a:t>
            </a:r>
            <a:r>
              <a:rPr sz="1800" spc="-35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Raspberry</a:t>
            </a:r>
            <a:r>
              <a:rPr sz="1800" spc="-30" dirty="0">
                <a:latin typeface="Trebuchet MS"/>
                <a:cs typeface="Trebuchet MS"/>
              </a:rPr>
              <a:t> </a:t>
            </a:r>
            <a:r>
              <a:rPr sz="1800" spc="-25" dirty="0">
                <a:latin typeface="Trebuchet MS"/>
                <a:cs typeface="Trebuchet MS"/>
              </a:rPr>
              <a:t>Pi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32204" cy="1147572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628314" y="139814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820579" y="582333"/>
            <a:ext cx="4362450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30" dirty="0"/>
              <a:t>EXPERIMENTAL</a:t>
            </a:r>
            <a:r>
              <a:rPr spc="-75" dirty="0"/>
              <a:t> </a:t>
            </a:r>
            <a:r>
              <a:rPr spc="-25" dirty="0"/>
              <a:t>RESULT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403259" y="4308512"/>
            <a:ext cx="14351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90C225"/>
                </a:solidFill>
                <a:latin typeface="Times New Roman"/>
                <a:cs typeface="Times New Roman"/>
              </a:rPr>
              <a:t>Open</a:t>
            </a:r>
            <a:r>
              <a:rPr sz="1800" spc="-20" dirty="0">
                <a:solidFill>
                  <a:srgbClr val="90C225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90C225"/>
                </a:solidFill>
                <a:latin typeface="Times New Roman"/>
                <a:cs typeface="Times New Roman"/>
              </a:rPr>
              <a:t>SOS</a:t>
            </a:r>
            <a:r>
              <a:rPr sz="1800" spc="-105" dirty="0">
                <a:solidFill>
                  <a:srgbClr val="90C225"/>
                </a:solidFill>
                <a:latin typeface="Times New Roman"/>
                <a:cs typeface="Times New Roman"/>
              </a:rPr>
              <a:t> </a:t>
            </a:r>
            <a:r>
              <a:rPr sz="1800" spc="-25" dirty="0">
                <a:solidFill>
                  <a:srgbClr val="90C225"/>
                </a:solidFill>
                <a:latin typeface="Times New Roman"/>
                <a:cs typeface="Times New Roman"/>
              </a:rPr>
              <a:t>App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41908" y="4308512"/>
            <a:ext cx="20847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90C225"/>
                </a:solidFill>
                <a:latin typeface="Times New Roman"/>
                <a:cs typeface="Times New Roman"/>
              </a:rPr>
              <a:t>Click</a:t>
            </a:r>
            <a:r>
              <a:rPr sz="1800" spc="-55" dirty="0">
                <a:solidFill>
                  <a:srgbClr val="90C225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90C225"/>
                </a:solidFill>
                <a:latin typeface="Times New Roman"/>
                <a:cs typeface="Times New Roman"/>
              </a:rPr>
              <a:t>The</a:t>
            </a:r>
            <a:r>
              <a:rPr sz="1800" spc="-20" dirty="0">
                <a:solidFill>
                  <a:srgbClr val="90C225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90C225"/>
                </a:solidFill>
                <a:latin typeface="Times New Roman"/>
                <a:cs typeface="Times New Roman"/>
              </a:rPr>
              <a:t>SOS</a:t>
            </a:r>
            <a:r>
              <a:rPr sz="1800" spc="-25" dirty="0">
                <a:solidFill>
                  <a:srgbClr val="90C225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90C225"/>
                </a:solidFill>
                <a:latin typeface="Times New Roman"/>
                <a:cs typeface="Times New Roman"/>
              </a:rPr>
              <a:t>Button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251671" y="6175984"/>
            <a:ext cx="59055" cy="71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" spc="-50" dirty="0">
                <a:solidFill>
                  <a:srgbClr val="90C225"/>
                </a:solidFill>
                <a:latin typeface="Lucida Sans Unicode"/>
                <a:cs typeface="Lucida Sans Unicode"/>
              </a:rPr>
              <a:t>▶</a:t>
            </a:r>
            <a:endParaRPr sz="300">
              <a:latin typeface="Lucida Sans Unicode"/>
              <a:cs typeface="Lucida Sans Unicode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761" y="761"/>
            <a:ext cx="12190730" cy="6856730"/>
            <a:chOff x="761" y="761"/>
            <a:chExt cx="12190730" cy="6856730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63851" y="1909572"/>
              <a:ext cx="2727960" cy="2327148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40423" y="1854707"/>
              <a:ext cx="2910839" cy="2385060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761" y="761"/>
              <a:ext cx="12190730" cy="6856730"/>
            </a:xfrm>
            <a:custGeom>
              <a:avLst/>
              <a:gdLst/>
              <a:ahLst/>
              <a:cxnLst/>
              <a:rect l="l" t="t" r="r" b="b"/>
              <a:pathLst>
                <a:path w="12190730" h="6856730">
                  <a:moveTo>
                    <a:pt x="0" y="0"/>
                  </a:moveTo>
                  <a:lnTo>
                    <a:pt x="12190476" y="0"/>
                  </a:lnTo>
                  <a:lnTo>
                    <a:pt x="12190476" y="6856476"/>
                  </a:lnTo>
                  <a:lnTo>
                    <a:pt x="0" y="68564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180424" y="4447400"/>
            <a:ext cx="13411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C0E374"/>
                </a:solidFill>
                <a:latin typeface="Times New Roman"/>
                <a:cs typeface="Times New Roman"/>
              </a:rPr>
              <a:t>Battery</a:t>
            </a:r>
            <a:r>
              <a:rPr sz="1600" spc="-30" dirty="0">
                <a:solidFill>
                  <a:srgbClr val="C0E374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C0E374"/>
                </a:solidFill>
                <a:latin typeface="Times New Roman"/>
                <a:cs typeface="Times New Roman"/>
              </a:rPr>
              <a:t>Plug</a:t>
            </a:r>
            <a:r>
              <a:rPr sz="1800" spc="-35" dirty="0">
                <a:solidFill>
                  <a:srgbClr val="C0E374"/>
                </a:solidFill>
                <a:latin typeface="Times New Roman"/>
                <a:cs typeface="Times New Roman"/>
              </a:rPr>
              <a:t> </a:t>
            </a:r>
            <a:r>
              <a:rPr sz="1800" spc="-25" dirty="0">
                <a:solidFill>
                  <a:srgbClr val="C0E374"/>
                </a:solidFill>
                <a:latin typeface="Times New Roman"/>
                <a:cs typeface="Times New Roman"/>
              </a:rPr>
              <a:t>In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96544" y="4447400"/>
            <a:ext cx="12617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0E374"/>
                </a:solidFill>
                <a:latin typeface="Times New Roman"/>
                <a:cs typeface="Times New Roman"/>
              </a:rPr>
              <a:t>Ready</a:t>
            </a:r>
            <a:r>
              <a:rPr sz="1800" spc="-85" dirty="0">
                <a:solidFill>
                  <a:srgbClr val="C0E374"/>
                </a:solidFill>
                <a:latin typeface="Times New Roman"/>
                <a:cs typeface="Times New Roman"/>
              </a:rPr>
              <a:t> </a:t>
            </a:r>
            <a:r>
              <a:rPr sz="1800" spc="-30" dirty="0">
                <a:solidFill>
                  <a:srgbClr val="C0E374"/>
                </a:solidFill>
                <a:latin typeface="Times New Roman"/>
                <a:cs typeface="Times New Roman"/>
              </a:rPr>
              <a:t>To</a:t>
            </a:r>
            <a:r>
              <a:rPr sz="1800" spc="-55" dirty="0">
                <a:solidFill>
                  <a:srgbClr val="C0E374"/>
                </a:solidFill>
                <a:latin typeface="Times New Roman"/>
                <a:cs typeface="Times New Roman"/>
              </a:rPr>
              <a:t> </a:t>
            </a:r>
            <a:r>
              <a:rPr sz="1800" spc="-25" dirty="0">
                <a:solidFill>
                  <a:srgbClr val="C0E374"/>
                </a:solidFill>
                <a:latin typeface="Times New Roman"/>
                <a:cs typeface="Times New Roman"/>
              </a:rPr>
              <a:t>Fly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202436" y="1527047"/>
            <a:ext cx="8408035" cy="2444750"/>
            <a:chOff x="1202436" y="1527047"/>
            <a:chExt cx="8408035" cy="244475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02436" y="1527047"/>
              <a:ext cx="3700272" cy="2444496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237988" y="1527047"/>
              <a:ext cx="4372356" cy="2444496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9688830" y="120154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0"/>
            <a:ext cx="12191365" cy="6857365"/>
            <a:chOff x="0" y="0"/>
            <a:chExt cx="12191365" cy="6857365"/>
          </a:xfrm>
        </p:grpSpPr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632204" cy="1147572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761" y="761"/>
              <a:ext cx="12190730" cy="6856730"/>
            </a:xfrm>
            <a:custGeom>
              <a:avLst/>
              <a:gdLst/>
              <a:ahLst/>
              <a:cxnLst/>
              <a:rect l="l" t="t" r="r" b="b"/>
              <a:pathLst>
                <a:path w="12190730" h="6856730">
                  <a:moveTo>
                    <a:pt x="0" y="0"/>
                  </a:moveTo>
                  <a:lnTo>
                    <a:pt x="12190476" y="0"/>
                  </a:lnTo>
                  <a:lnTo>
                    <a:pt x="12190476" y="6856476"/>
                  </a:lnTo>
                  <a:lnTo>
                    <a:pt x="0" y="68564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69364" cy="1207008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724187" y="100495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855673" y="4459452"/>
            <a:ext cx="16071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0E374"/>
                </a:solidFill>
                <a:latin typeface="Times New Roman"/>
                <a:cs typeface="Times New Roman"/>
              </a:rPr>
              <a:t>Maximum</a:t>
            </a:r>
            <a:r>
              <a:rPr sz="1800" spc="-30" dirty="0">
                <a:solidFill>
                  <a:srgbClr val="C0E374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C0E374"/>
                </a:solidFill>
                <a:latin typeface="Times New Roman"/>
                <a:cs typeface="Times New Roman"/>
              </a:rPr>
              <a:t>height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910273" y="4459452"/>
            <a:ext cx="14541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0E374"/>
                </a:solidFill>
                <a:latin typeface="Times New Roman"/>
                <a:cs typeface="Times New Roman"/>
              </a:rPr>
              <a:t>Alerting</a:t>
            </a:r>
            <a:r>
              <a:rPr sz="1800" spc="-45" dirty="0">
                <a:solidFill>
                  <a:srgbClr val="C0E374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C0E374"/>
                </a:solidFill>
                <a:latin typeface="Times New Roman"/>
                <a:cs typeface="Times New Roman"/>
              </a:rPr>
              <a:t>people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761" y="761"/>
            <a:ext cx="12190730" cy="6856730"/>
            <a:chOff x="761" y="761"/>
            <a:chExt cx="12190730" cy="6856730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19784" y="1717547"/>
              <a:ext cx="3874008" cy="2162555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836920" y="1737360"/>
              <a:ext cx="3893820" cy="2162556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7444575" y="1991563"/>
              <a:ext cx="344170" cy="313690"/>
            </a:xfrm>
            <a:custGeom>
              <a:avLst/>
              <a:gdLst/>
              <a:ahLst/>
              <a:cxnLst/>
              <a:rect l="l" t="t" r="r" b="b"/>
              <a:pathLst>
                <a:path w="344170" h="313689">
                  <a:moveTo>
                    <a:pt x="116052" y="294639"/>
                  </a:moveTo>
                  <a:lnTo>
                    <a:pt x="90030" y="294639"/>
                  </a:lnTo>
                  <a:lnTo>
                    <a:pt x="76060" y="287019"/>
                  </a:lnTo>
                  <a:lnTo>
                    <a:pt x="69138" y="281939"/>
                  </a:lnTo>
                  <a:lnTo>
                    <a:pt x="62636" y="278129"/>
                  </a:lnTo>
                  <a:lnTo>
                    <a:pt x="34213" y="250189"/>
                  </a:lnTo>
                  <a:lnTo>
                    <a:pt x="29363" y="245037"/>
                  </a:lnTo>
                  <a:lnTo>
                    <a:pt x="25034" y="238694"/>
                  </a:lnTo>
                  <a:lnTo>
                    <a:pt x="20916" y="231139"/>
                  </a:lnTo>
                  <a:lnTo>
                    <a:pt x="17094" y="224789"/>
                  </a:lnTo>
                  <a:lnTo>
                    <a:pt x="13639" y="218439"/>
                  </a:lnTo>
                  <a:lnTo>
                    <a:pt x="13525" y="217169"/>
                  </a:lnTo>
                  <a:lnTo>
                    <a:pt x="10541" y="210819"/>
                  </a:lnTo>
                  <a:lnTo>
                    <a:pt x="914" y="172719"/>
                  </a:lnTo>
                  <a:lnTo>
                    <a:pt x="0" y="156209"/>
                  </a:lnTo>
                  <a:lnTo>
                    <a:pt x="228" y="148589"/>
                  </a:lnTo>
                  <a:lnTo>
                    <a:pt x="7734" y="109219"/>
                  </a:lnTo>
                  <a:lnTo>
                    <a:pt x="10439" y="102869"/>
                  </a:lnTo>
                  <a:lnTo>
                    <a:pt x="13525" y="95249"/>
                  </a:lnTo>
                  <a:lnTo>
                    <a:pt x="16979" y="88899"/>
                  </a:lnTo>
                  <a:lnTo>
                    <a:pt x="20789" y="81279"/>
                  </a:lnTo>
                  <a:lnTo>
                    <a:pt x="24942" y="74929"/>
                  </a:lnTo>
                  <a:lnTo>
                    <a:pt x="50596" y="45719"/>
                  </a:lnTo>
                  <a:lnTo>
                    <a:pt x="56578" y="39369"/>
                  </a:lnTo>
                  <a:lnTo>
                    <a:pt x="62814" y="35559"/>
                  </a:lnTo>
                  <a:lnTo>
                    <a:pt x="69316" y="30479"/>
                  </a:lnTo>
                  <a:lnTo>
                    <a:pt x="75869" y="26669"/>
                  </a:lnTo>
                  <a:lnTo>
                    <a:pt x="82842" y="21589"/>
                  </a:lnTo>
                  <a:lnTo>
                    <a:pt x="90030" y="17779"/>
                  </a:lnTo>
                  <a:lnTo>
                    <a:pt x="97574" y="15169"/>
                  </a:lnTo>
                  <a:lnTo>
                    <a:pt x="105242" y="11364"/>
                  </a:lnTo>
                  <a:lnTo>
                    <a:pt x="112826" y="8889"/>
                  </a:lnTo>
                  <a:lnTo>
                    <a:pt x="128943" y="3809"/>
                  </a:lnTo>
                  <a:lnTo>
                    <a:pt x="154279" y="0"/>
                  </a:lnTo>
                  <a:lnTo>
                    <a:pt x="189331" y="0"/>
                  </a:lnTo>
                  <a:lnTo>
                    <a:pt x="214668" y="3809"/>
                  </a:lnTo>
                  <a:lnTo>
                    <a:pt x="230784" y="8889"/>
                  </a:lnTo>
                  <a:lnTo>
                    <a:pt x="163639" y="8889"/>
                  </a:lnTo>
                  <a:lnTo>
                    <a:pt x="155155" y="10159"/>
                  </a:lnTo>
                  <a:lnTo>
                    <a:pt x="147231" y="10159"/>
                  </a:lnTo>
                  <a:lnTo>
                    <a:pt x="139414" y="11364"/>
                  </a:lnTo>
                  <a:lnTo>
                    <a:pt x="131326" y="13908"/>
                  </a:lnTo>
                  <a:lnTo>
                    <a:pt x="131718" y="13908"/>
                  </a:lnTo>
                  <a:lnTo>
                    <a:pt x="123823" y="15169"/>
                  </a:lnTo>
                  <a:lnTo>
                    <a:pt x="115849" y="17779"/>
                  </a:lnTo>
                  <a:lnTo>
                    <a:pt x="116052" y="17779"/>
                  </a:lnTo>
                  <a:lnTo>
                    <a:pt x="108652" y="20255"/>
                  </a:lnTo>
                  <a:lnTo>
                    <a:pt x="108508" y="20402"/>
                  </a:lnTo>
                  <a:lnTo>
                    <a:pt x="103737" y="22859"/>
                  </a:lnTo>
                  <a:lnTo>
                    <a:pt x="101460" y="22859"/>
                  </a:lnTo>
                  <a:lnTo>
                    <a:pt x="94259" y="26669"/>
                  </a:lnTo>
                  <a:lnTo>
                    <a:pt x="94449" y="26669"/>
                  </a:lnTo>
                  <a:lnTo>
                    <a:pt x="87452" y="30479"/>
                  </a:lnTo>
                  <a:lnTo>
                    <a:pt x="87642" y="30479"/>
                  </a:lnTo>
                  <a:lnTo>
                    <a:pt x="81005" y="34208"/>
                  </a:lnTo>
                  <a:lnTo>
                    <a:pt x="81191" y="34208"/>
                  </a:lnTo>
                  <a:lnTo>
                    <a:pt x="74631" y="38022"/>
                  </a:lnTo>
                  <a:lnTo>
                    <a:pt x="74568" y="38186"/>
                  </a:lnTo>
                  <a:lnTo>
                    <a:pt x="67774" y="43654"/>
                  </a:lnTo>
                  <a:lnTo>
                    <a:pt x="62611" y="46909"/>
                  </a:lnTo>
                  <a:lnTo>
                    <a:pt x="62555" y="47071"/>
                  </a:lnTo>
                  <a:lnTo>
                    <a:pt x="56938" y="51988"/>
                  </a:lnTo>
                  <a:lnTo>
                    <a:pt x="57099" y="51988"/>
                  </a:lnTo>
                  <a:lnTo>
                    <a:pt x="51575" y="57067"/>
                  </a:lnTo>
                  <a:lnTo>
                    <a:pt x="51576" y="57224"/>
                  </a:lnTo>
                  <a:lnTo>
                    <a:pt x="47442" y="62229"/>
                  </a:lnTo>
                  <a:lnTo>
                    <a:pt x="46545" y="62229"/>
                  </a:lnTo>
                  <a:lnTo>
                    <a:pt x="40758" y="69630"/>
                  </a:lnTo>
                  <a:lnTo>
                    <a:pt x="37690" y="72961"/>
                  </a:lnTo>
                  <a:lnTo>
                    <a:pt x="34647" y="77323"/>
                  </a:lnTo>
                  <a:lnTo>
                    <a:pt x="34185" y="78069"/>
                  </a:lnTo>
                  <a:lnTo>
                    <a:pt x="32899" y="79944"/>
                  </a:lnTo>
                  <a:lnTo>
                    <a:pt x="32956" y="80072"/>
                  </a:lnTo>
                  <a:lnTo>
                    <a:pt x="29095" y="86359"/>
                  </a:lnTo>
                  <a:lnTo>
                    <a:pt x="25514" y="92709"/>
                  </a:lnTo>
                  <a:lnTo>
                    <a:pt x="22275" y="99059"/>
                  </a:lnTo>
                  <a:lnTo>
                    <a:pt x="19380" y="105409"/>
                  </a:lnTo>
                  <a:lnTo>
                    <a:pt x="16827" y="113029"/>
                  </a:lnTo>
                  <a:lnTo>
                    <a:pt x="14643" y="119379"/>
                  </a:lnTo>
                  <a:lnTo>
                    <a:pt x="12839" y="126999"/>
                  </a:lnTo>
                  <a:lnTo>
                    <a:pt x="11612" y="133349"/>
                  </a:lnTo>
                  <a:lnTo>
                    <a:pt x="11404" y="133349"/>
                  </a:lnTo>
                  <a:lnTo>
                    <a:pt x="10375" y="140969"/>
                  </a:lnTo>
                  <a:lnTo>
                    <a:pt x="9740" y="148589"/>
                  </a:lnTo>
                  <a:lnTo>
                    <a:pt x="9525" y="156209"/>
                  </a:lnTo>
                  <a:lnTo>
                    <a:pt x="9728" y="163829"/>
                  </a:lnTo>
                  <a:lnTo>
                    <a:pt x="19278" y="207009"/>
                  </a:lnTo>
                  <a:lnTo>
                    <a:pt x="22174" y="213359"/>
                  </a:lnTo>
                  <a:lnTo>
                    <a:pt x="25514" y="220979"/>
                  </a:lnTo>
                  <a:lnTo>
                    <a:pt x="26015" y="220979"/>
                  </a:lnTo>
                  <a:lnTo>
                    <a:pt x="29095" y="227329"/>
                  </a:lnTo>
                  <a:lnTo>
                    <a:pt x="29773" y="227329"/>
                  </a:lnTo>
                  <a:lnTo>
                    <a:pt x="32954" y="232346"/>
                  </a:lnTo>
                  <a:lnTo>
                    <a:pt x="32811" y="232346"/>
                  </a:lnTo>
                  <a:lnTo>
                    <a:pt x="38529" y="240747"/>
                  </a:lnTo>
                  <a:lnTo>
                    <a:pt x="41668" y="245037"/>
                  </a:lnTo>
                  <a:lnTo>
                    <a:pt x="41508" y="245037"/>
                  </a:lnTo>
                  <a:lnTo>
                    <a:pt x="46504" y="250189"/>
                  </a:lnTo>
                  <a:lnTo>
                    <a:pt x="47704" y="251459"/>
                  </a:lnTo>
                  <a:lnTo>
                    <a:pt x="51638" y="255269"/>
                  </a:lnTo>
                  <a:lnTo>
                    <a:pt x="51485" y="255269"/>
                  </a:lnTo>
                  <a:lnTo>
                    <a:pt x="57010" y="260349"/>
                  </a:lnTo>
                  <a:lnTo>
                    <a:pt x="56845" y="260349"/>
                  </a:lnTo>
                  <a:lnTo>
                    <a:pt x="62649" y="265429"/>
                  </a:lnTo>
                  <a:lnTo>
                    <a:pt x="62483" y="265429"/>
                  </a:lnTo>
                  <a:lnTo>
                    <a:pt x="68437" y="270422"/>
                  </a:lnTo>
                  <a:lnTo>
                    <a:pt x="68494" y="270588"/>
                  </a:lnTo>
                  <a:lnTo>
                    <a:pt x="73759" y="273747"/>
                  </a:lnTo>
                  <a:lnTo>
                    <a:pt x="80922" y="279307"/>
                  </a:lnTo>
                  <a:lnTo>
                    <a:pt x="81005" y="279481"/>
                  </a:lnTo>
                  <a:lnTo>
                    <a:pt x="87487" y="283128"/>
                  </a:lnTo>
                  <a:lnTo>
                    <a:pt x="87224" y="283128"/>
                  </a:lnTo>
                  <a:lnTo>
                    <a:pt x="93786" y="285500"/>
                  </a:lnTo>
                  <a:lnTo>
                    <a:pt x="101564" y="289618"/>
                  </a:lnTo>
                  <a:lnTo>
                    <a:pt x="104971" y="290829"/>
                  </a:lnTo>
                  <a:lnTo>
                    <a:pt x="108673" y="292099"/>
                  </a:lnTo>
                  <a:lnTo>
                    <a:pt x="108457" y="292099"/>
                  </a:lnTo>
                  <a:lnTo>
                    <a:pt x="116052" y="294639"/>
                  </a:lnTo>
                  <a:close/>
                </a:path>
                <a:path w="344170" h="313689">
                  <a:moveTo>
                    <a:pt x="242570" y="24129"/>
                  </a:moveTo>
                  <a:lnTo>
                    <a:pt x="235326" y="20402"/>
                  </a:lnTo>
                  <a:lnTo>
                    <a:pt x="235174" y="20255"/>
                  </a:lnTo>
                  <a:lnTo>
                    <a:pt x="227774" y="17779"/>
                  </a:lnTo>
                  <a:lnTo>
                    <a:pt x="227977" y="17779"/>
                  </a:lnTo>
                  <a:lnTo>
                    <a:pt x="219983" y="15169"/>
                  </a:lnTo>
                  <a:lnTo>
                    <a:pt x="212085" y="13908"/>
                  </a:lnTo>
                  <a:lnTo>
                    <a:pt x="212515" y="13908"/>
                  </a:lnTo>
                  <a:lnTo>
                    <a:pt x="204413" y="11364"/>
                  </a:lnTo>
                  <a:lnTo>
                    <a:pt x="196608" y="10159"/>
                  </a:lnTo>
                  <a:lnTo>
                    <a:pt x="188671" y="10159"/>
                  </a:lnTo>
                  <a:lnTo>
                    <a:pt x="180187" y="8889"/>
                  </a:lnTo>
                  <a:lnTo>
                    <a:pt x="231000" y="8889"/>
                  </a:lnTo>
                  <a:lnTo>
                    <a:pt x="238386" y="11364"/>
                  </a:lnTo>
                  <a:lnTo>
                    <a:pt x="246061" y="15169"/>
                  </a:lnTo>
                  <a:lnTo>
                    <a:pt x="253606" y="17779"/>
                  </a:lnTo>
                  <a:lnTo>
                    <a:pt x="260794" y="21589"/>
                  </a:lnTo>
                  <a:lnTo>
                    <a:pt x="262537" y="22859"/>
                  </a:lnTo>
                  <a:lnTo>
                    <a:pt x="242366" y="22859"/>
                  </a:lnTo>
                  <a:lnTo>
                    <a:pt x="242570" y="24129"/>
                  </a:lnTo>
                  <a:close/>
                </a:path>
                <a:path w="344170" h="313689">
                  <a:moveTo>
                    <a:pt x="108513" y="20402"/>
                  </a:moveTo>
                  <a:lnTo>
                    <a:pt x="108652" y="20255"/>
                  </a:lnTo>
                  <a:lnTo>
                    <a:pt x="109074" y="20113"/>
                  </a:lnTo>
                  <a:lnTo>
                    <a:pt x="108513" y="20402"/>
                  </a:lnTo>
                  <a:close/>
                </a:path>
                <a:path w="344170" h="313689">
                  <a:moveTo>
                    <a:pt x="235326" y="20402"/>
                  </a:moveTo>
                  <a:lnTo>
                    <a:pt x="234765" y="20113"/>
                  </a:lnTo>
                  <a:lnTo>
                    <a:pt x="235174" y="20255"/>
                  </a:lnTo>
                  <a:lnTo>
                    <a:pt x="235326" y="20402"/>
                  </a:lnTo>
                  <a:close/>
                </a:path>
                <a:path w="344170" h="313689">
                  <a:moveTo>
                    <a:pt x="101269" y="24129"/>
                  </a:moveTo>
                  <a:lnTo>
                    <a:pt x="101460" y="22859"/>
                  </a:lnTo>
                  <a:lnTo>
                    <a:pt x="103737" y="22859"/>
                  </a:lnTo>
                  <a:lnTo>
                    <a:pt x="101269" y="24129"/>
                  </a:lnTo>
                  <a:close/>
                </a:path>
                <a:path w="344170" h="313689">
                  <a:moveTo>
                    <a:pt x="297446" y="63499"/>
                  </a:moveTo>
                  <a:lnTo>
                    <a:pt x="292256" y="57224"/>
                  </a:lnTo>
                  <a:lnTo>
                    <a:pt x="292264" y="57067"/>
                  </a:lnTo>
                  <a:lnTo>
                    <a:pt x="290976" y="55879"/>
                  </a:lnTo>
                  <a:lnTo>
                    <a:pt x="286888" y="51988"/>
                  </a:lnTo>
                  <a:lnTo>
                    <a:pt x="281276" y="47071"/>
                  </a:lnTo>
                  <a:lnTo>
                    <a:pt x="281228" y="46909"/>
                  </a:lnTo>
                  <a:lnTo>
                    <a:pt x="276052" y="43654"/>
                  </a:lnTo>
                  <a:lnTo>
                    <a:pt x="269259" y="38186"/>
                  </a:lnTo>
                  <a:lnTo>
                    <a:pt x="269196" y="38022"/>
                  </a:lnTo>
                  <a:lnTo>
                    <a:pt x="264999" y="35559"/>
                  </a:lnTo>
                  <a:lnTo>
                    <a:pt x="262821" y="34208"/>
                  </a:lnTo>
                  <a:lnTo>
                    <a:pt x="256184" y="30479"/>
                  </a:lnTo>
                  <a:lnTo>
                    <a:pt x="256374" y="30479"/>
                  </a:lnTo>
                  <a:lnTo>
                    <a:pt x="249377" y="26669"/>
                  </a:lnTo>
                  <a:lnTo>
                    <a:pt x="249567" y="26669"/>
                  </a:lnTo>
                  <a:lnTo>
                    <a:pt x="242366" y="22859"/>
                  </a:lnTo>
                  <a:lnTo>
                    <a:pt x="262537" y="22859"/>
                  </a:lnTo>
                  <a:lnTo>
                    <a:pt x="267766" y="26669"/>
                  </a:lnTo>
                  <a:lnTo>
                    <a:pt x="274700" y="30479"/>
                  </a:lnTo>
                  <a:lnTo>
                    <a:pt x="304507" y="55879"/>
                  </a:lnTo>
                  <a:lnTo>
                    <a:pt x="309613" y="62229"/>
                  </a:lnTo>
                  <a:lnTo>
                    <a:pt x="297281" y="62229"/>
                  </a:lnTo>
                  <a:lnTo>
                    <a:pt x="297446" y="63499"/>
                  </a:lnTo>
                  <a:close/>
                </a:path>
                <a:path w="344170" h="313689">
                  <a:moveTo>
                    <a:pt x="74568" y="38186"/>
                  </a:moveTo>
                  <a:lnTo>
                    <a:pt x="74631" y="38022"/>
                  </a:lnTo>
                  <a:lnTo>
                    <a:pt x="75138" y="37727"/>
                  </a:lnTo>
                  <a:lnTo>
                    <a:pt x="74568" y="38186"/>
                  </a:lnTo>
                  <a:close/>
                </a:path>
                <a:path w="344170" h="313689">
                  <a:moveTo>
                    <a:pt x="269259" y="38186"/>
                  </a:moveTo>
                  <a:lnTo>
                    <a:pt x="268698" y="37727"/>
                  </a:lnTo>
                  <a:lnTo>
                    <a:pt x="269196" y="38022"/>
                  </a:lnTo>
                  <a:lnTo>
                    <a:pt x="269259" y="38186"/>
                  </a:lnTo>
                  <a:close/>
                </a:path>
                <a:path w="344170" h="313689">
                  <a:moveTo>
                    <a:pt x="67787" y="43654"/>
                  </a:moveTo>
                  <a:lnTo>
                    <a:pt x="68483" y="43093"/>
                  </a:lnTo>
                  <a:lnTo>
                    <a:pt x="68414" y="43260"/>
                  </a:lnTo>
                  <a:lnTo>
                    <a:pt x="67787" y="43654"/>
                  </a:lnTo>
                  <a:close/>
                </a:path>
                <a:path w="344170" h="313689">
                  <a:moveTo>
                    <a:pt x="276052" y="43654"/>
                  </a:moveTo>
                  <a:lnTo>
                    <a:pt x="275412" y="43260"/>
                  </a:lnTo>
                  <a:lnTo>
                    <a:pt x="275355" y="43093"/>
                  </a:lnTo>
                  <a:lnTo>
                    <a:pt x="276052" y="43654"/>
                  </a:lnTo>
                  <a:close/>
                </a:path>
                <a:path w="344170" h="313689">
                  <a:moveTo>
                    <a:pt x="62555" y="47071"/>
                  </a:moveTo>
                  <a:lnTo>
                    <a:pt x="62611" y="46909"/>
                  </a:lnTo>
                  <a:lnTo>
                    <a:pt x="63150" y="46571"/>
                  </a:lnTo>
                  <a:lnTo>
                    <a:pt x="62555" y="47071"/>
                  </a:lnTo>
                  <a:close/>
                </a:path>
                <a:path w="344170" h="313689">
                  <a:moveTo>
                    <a:pt x="281276" y="47071"/>
                  </a:moveTo>
                  <a:lnTo>
                    <a:pt x="280699" y="46571"/>
                  </a:lnTo>
                  <a:lnTo>
                    <a:pt x="281228" y="46909"/>
                  </a:lnTo>
                  <a:lnTo>
                    <a:pt x="281276" y="47071"/>
                  </a:lnTo>
                  <a:close/>
                </a:path>
                <a:path w="344170" h="313689">
                  <a:moveTo>
                    <a:pt x="51576" y="57224"/>
                  </a:moveTo>
                  <a:lnTo>
                    <a:pt x="51575" y="57067"/>
                  </a:lnTo>
                  <a:lnTo>
                    <a:pt x="52171" y="56519"/>
                  </a:lnTo>
                  <a:lnTo>
                    <a:pt x="51576" y="57224"/>
                  </a:lnTo>
                  <a:close/>
                </a:path>
                <a:path w="344170" h="313689">
                  <a:moveTo>
                    <a:pt x="292256" y="57224"/>
                  </a:moveTo>
                  <a:lnTo>
                    <a:pt x="291667" y="56519"/>
                  </a:lnTo>
                  <a:lnTo>
                    <a:pt x="292264" y="57067"/>
                  </a:lnTo>
                  <a:lnTo>
                    <a:pt x="292256" y="57224"/>
                  </a:lnTo>
                  <a:close/>
                </a:path>
                <a:path w="344170" h="313689">
                  <a:moveTo>
                    <a:pt x="46393" y="63499"/>
                  </a:moveTo>
                  <a:lnTo>
                    <a:pt x="46545" y="62229"/>
                  </a:lnTo>
                  <a:lnTo>
                    <a:pt x="47442" y="62229"/>
                  </a:lnTo>
                  <a:lnTo>
                    <a:pt x="46393" y="63499"/>
                  </a:lnTo>
                  <a:close/>
                </a:path>
                <a:path w="344170" h="313689">
                  <a:moveTo>
                    <a:pt x="332460" y="134619"/>
                  </a:moveTo>
                  <a:lnTo>
                    <a:pt x="318427" y="92709"/>
                  </a:lnTo>
                  <a:lnTo>
                    <a:pt x="310872" y="80072"/>
                  </a:lnTo>
                  <a:lnTo>
                    <a:pt x="310927" y="79944"/>
                  </a:lnTo>
                  <a:lnTo>
                    <a:pt x="309602" y="78069"/>
                  </a:lnTo>
                  <a:lnTo>
                    <a:pt x="309129" y="77323"/>
                  </a:lnTo>
                  <a:lnTo>
                    <a:pt x="306660" y="73725"/>
                  </a:lnTo>
                  <a:lnTo>
                    <a:pt x="306115" y="72961"/>
                  </a:lnTo>
                  <a:lnTo>
                    <a:pt x="303308" y="69936"/>
                  </a:lnTo>
                  <a:lnTo>
                    <a:pt x="297281" y="62229"/>
                  </a:lnTo>
                  <a:lnTo>
                    <a:pt x="309613" y="62229"/>
                  </a:lnTo>
                  <a:lnTo>
                    <a:pt x="314357" y="68506"/>
                  </a:lnTo>
                  <a:lnTo>
                    <a:pt x="318897" y="74929"/>
                  </a:lnTo>
                  <a:lnTo>
                    <a:pt x="322922" y="81279"/>
                  </a:lnTo>
                  <a:lnTo>
                    <a:pt x="326732" y="87629"/>
                  </a:lnTo>
                  <a:lnTo>
                    <a:pt x="330200" y="95249"/>
                  </a:lnTo>
                  <a:lnTo>
                    <a:pt x="333286" y="101599"/>
                  </a:lnTo>
                  <a:lnTo>
                    <a:pt x="333387" y="102869"/>
                  </a:lnTo>
                  <a:lnTo>
                    <a:pt x="336016" y="109219"/>
                  </a:lnTo>
                  <a:lnTo>
                    <a:pt x="338353" y="116839"/>
                  </a:lnTo>
                  <a:lnTo>
                    <a:pt x="340347" y="124459"/>
                  </a:lnTo>
                  <a:lnTo>
                    <a:pt x="341858" y="132079"/>
                  </a:lnTo>
                  <a:lnTo>
                    <a:pt x="342034" y="133349"/>
                  </a:lnTo>
                  <a:lnTo>
                    <a:pt x="332422" y="133349"/>
                  </a:lnTo>
                  <a:lnTo>
                    <a:pt x="332460" y="134619"/>
                  </a:lnTo>
                  <a:close/>
                </a:path>
                <a:path w="344170" h="313689">
                  <a:moveTo>
                    <a:pt x="40768" y="69630"/>
                  </a:moveTo>
                  <a:lnTo>
                    <a:pt x="41637" y="68506"/>
                  </a:lnTo>
                  <a:lnTo>
                    <a:pt x="41800" y="68506"/>
                  </a:lnTo>
                  <a:lnTo>
                    <a:pt x="40768" y="69630"/>
                  </a:lnTo>
                  <a:close/>
                </a:path>
                <a:path w="344170" h="313689">
                  <a:moveTo>
                    <a:pt x="303068" y="69630"/>
                  </a:moveTo>
                  <a:lnTo>
                    <a:pt x="302039" y="68506"/>
                  </a:lnTo>
                  <a:lnTo>
                    <a:pt x="302189" y="68506"/>
                  </a:lnTo>
                  <a:lnTo>
                    <a:pt x="303068" y="69630"/>
                  </a:lnTo>
                  <a:close/>
                </a:path>
                <a:path w="344170" h="313689">
                  <a:moveTo>
                    <a:pt x="32956" y="80072"/>
                  </a:moveTo>
                  <a:lnTo>
                    <a:pt x="32899" y="79944"/>
                  </a:lnTo>
                  <a:lnTo>
                    <a:pt x="34185" y="78069"/>
                  </a:lnTo>
                  <a:lnTo>
                    <a:pt x="33034" y="79944"/>
                  </a:lnTo>
                  <a:lnTo>
                    <a:pt x="32956" y="80072"/>
                  </a:lnTo>
                  <a:close/>
                </a:path>
                <a:path w="344170" h="313689">
                  <a:moveTo>
                    <a:pt x="310872" y="80072"/>
                  </a:moveTo>
                  <a:lnTo>
                    <a:pt x="309602" y="78069"/>
                  </a:lnTo>
                  <a:lnTo>
                    <a:pt x="310927" y="79944"/>
                  </a:lnTo>
                  <a:lnTo>
                    <a:pt x="310872" y="80072"/>
                  </a:lnTo>
                  <a:close/>
                </a:path>
                <a:path w="344170" h="313689">
                  <a:moveTo>
                    <a:pt x="11366" y="134619"/>
                  </a:moveTo>
                  <a:lnTo>
                    <a:pt x="11404" y="133349"/>
                  </a:lnTo>
                  <a:lnTo>
                    <a:pt x="11612" y="133349"/>
                  </a:lnTo>
                  <a:lnTo>
                    <a:pt x="11366" y="134619"/>
                  </a:lnTo>
                  <a:close/>
                </a:path>
                <a:path w="344170" h="313689">
                  <a:moveTo>
                    <a:pt x="328574" y="220979"/>
                  </a:moveTo>
                  <a:lnTo>
                    <a:pt x="318312" y="220979"/>
                  </a:lnTo>
                  <a:lnTo>
                    <a:pt x="321551" y="213359"/>
                  </a:lnTo>
                  <a:lnTo>
                    <a:pt x="324459" y="207009"/>
                  </a:lnTo>
                  <a:lnTo>
                    <a:pt x="326999" y="200659"/>
                  </a:lnTo>
                  <a:lnTo>
                    <a:pt x="334302" y="156209"/>
                  </a:lnTo>
                  <a:lnTo>
                    <a:pt x="334098" y="148589"/>
                  </a:lnTo>
                  <a:lnTo>
                    <a:pt x="333489" y="140969"/>
                  </a:lnTo>
                  <a:lnTo>
                    <a:pt x="332422" y="133349"/>
                  </a:lnTo>
                  <a:lnTo>
                    <a:pt x="342034" y="133349"/>
                  </a:lnTo>
                  <a:lnTo>
                    <a:pt x="342912" y="139699"/>
                  </a:lnTo>
                  <a:lnTo>
                    <a:pt x="342950" y="140969"/>
                  </a:lnTo>
                  <a:lnTo>
                    <a:pt x="343598" y="148589"/>
                  </a:lnTo>
                  <a:lnTo>
                    <a:pt x="343827" y="156209"/>
                  </a:lnTo>
                  <a:lnTo>
                    <a:pt x="343642" y="163829"/>
                  </a:lnTo>
                  <a:lnTo>
                    <a:pt x="343611" y="165099"/>
                  </a:lnTo>
                  <a:lnTo>
                    <a:pt x="343060" y="171449"/>
                  </a:lnTo>
                  <a:lnTo>
                    <a:pt x="342950" y="172719"/>
                  </a:lnTo>
                  <a:lnTo>
                    <a:pt x="333387" y="210819"/>
                  </a:lnTo>
                  <a:lnTo>
                    <a:pt x="330301" y="217169"/>
                  </a:lnTo>
                  <a:lnTo>
                    <a:pt x="328574" y="220979"/>
                  </a:lnTo>
                  <a:close/>
                </a:path>
                <a:path w="344170" h="313689">
                  <a:moveTo>
                    <a:pt x="26015" y="220979"/>
                  </a:moveTo>
                  <a:lnTo>
                    <a:pt x="25514" y="220979"/>
                  </a:lnTo>
                  <a:lnTo>
                    <a:pt x="25400" y="219709"/>
                  </a:lnTo>
                  <a:lnTo>
                    <a:pt x="26015" y="220979"/>
                  </a:lnTo>
                  <a:close/>
                </a:path>
                <a:path w="344170" h="313689">
                  <a:moveTo>
                    <a:pt x="325323" y="227329"/>
                  </a:moveTo>
                  <a:lnTo>
                    <a:pt x="314731" y="227329"/>
                  </a:lnTo>
                  <a:lnTo>
                    <a:pt x="318427" y="219709"/>
                  </a:lnTo>
                  <a:lnTo>
                    <a:pt x="318312" y="220979"/>
                  </a:lnTo>
                  <a:lnTo>
                    <a:pt x="328574" y="220979"/>
                  </a:lnTo>
                  <a:lnTo>
                    <a:pt x="326847" y="224789"/>
                  </a:lnTo>
                  <a:lnTo>
                    <a:pt x="325323" y="227329"/>
                  </a:lnTo>
                  <a:close/>
                </a:path>
                <a:path w="344170" h="313689">
                  <a:moveTo>
                    <a:pt x="29773" y="227329"/>
                  </a:moveTo>
                  <a:lnTo>
                    <a:pt x="29095" y="227329"/>
                  </a:lnTo>
                  <a:lnTo>
                    <a:pt x="28968" y="226059"/>
                  </a:lnTo>
                  <a:lnTo>
                    <a:pt x="29773" y="227329"/>
                  </a:lnTo>
                  <a:close/>
                </a:path>
                <a:path w="344170" h="313689">
                  <a:moveTo>
                    <a:pt x="309129" y="235096"/>
                  </a:moveTo>
                  <a:lnTo>
                    <a:pt x="314858" y="226059"/>
                  </a:lnTo>
                  <a:lnTo>
                    <a:pt x="314731" y="227329"/>
                  </a:lnTo>
                  <a:lnTo>
                    <a:pt x="325323" y="227329"/>
                  </a:lnTo>
                  <a:lnTo>
                    <a:pt x="323037" y="231139"/>
                  </a:lnTo>
                  <a:lnTo>
                    <a:pt x="322359" y="232346"/>
                  </a:lnTo>
                  <a:lnTo>
                    <a:pt x="311015" y="232346"/>
                  </a:lnTo>
                  <a:lnTo>
                    <a:pt x="309129" y="235096"/>
                  </a:lnTo>
                  <a:close/>
                </a:path>
                <a:path w="344170" h="313689">
                  <a:moveTo>
                    <a:pt x="34697" y="235096"/>
                  </a:moveTo>
                  <a:lnTo>
                    <a:pt x="32811" y="232346"/>
                  </a:lnTo>
                  <a:lnTo>
                    <a:pt x="32954" y="232346"/>
                  </a:lnTo>
                  <a:lnTo>
                    <a:pt x="34697" y="235096"/>
                  </a:lnTo>
                  <a:close/>
                </a:path>
                <a:path w="344170" h="313689">
                  <a:moveTo>
                    <a:pt x="301691" y="245679"/>
                  </a:moveTo>
                  <a:lnTo>
                    <a:pt x="306803" y="238694"/>
                  </a:lnTo>
                  <a:lnTo>
                    <a:pt x="306660" y="238694"/>
                  </a:lnTo>
                  <a:lnTo>
                    <a:pt x="311015" y="232346"/>
                  </a:lnTo>
                  <a:lnTo>
                    <a:pt x="322359" y="232346"/>
                  </a:lnTo>
                  <a:lnTo>
                    <a:pt x="318793" y="238694"/>
                  </a:lnTo>
                  <a:lnTo>
                    <a:pt x="306803" y="238694"/>
                  </a:lnTo>
                  <a:lnTo>
                    <a:pt x="305301" y="240747"/>
                  </a:lnTo>
                  <a:lnTo>
                    <a:pt x="317354" y="240747"/>
                  </a:lnTo>
                  <a:lnTo>
                    <a:pt x="314325" y="245037"/>
                  </a:lnTo>
                  <a:lnTo>
                    <a:pt x="302318" y="245037"/>
                  </a:lnTo>
                  <a:lnTo>
                    <a:pt x="301691" y="245679"/>
                  </a:lnTo>
                  <a:close/>
                </a:path>
                <a:path w="344170" h="313689">
                  <a:moveTo>
                    <a:pt x="42137" y="245679"/>
                  </a:moveTo>
                  <a:lnTo>
                    <a:pt x="41508" y="245037"/>
                  </a:lnTo>
                  <a:lnTo>
                    <a:pt x="41668" y="245037"/>
                  </a:lnTo>
                  <a:lnTo>
                    <a:pt x="42137" y="245679"/>
                  </a:lnTo>
                  <a:close/>
                </a:path>
                <a:path w="344170" h="313689">
                  <a:moveTo>
                    <a:pt x="198132" y="312419"/>
                  </a:moveTo>
                  <a:lnTo>
                    <a:pt x="145910" y="312419"/>
                  </a:lnTo>
                  <a:lnTo>
                    <a:pt x="137464" y="311149"/>
                  </a:lnTo>
                  <a:lnTo>
                    <a:pt x="121018" y="306069"/>
                  </a:lnTo>
                  <a:lnTo>
                    <a:pt x="120802" y="306069"/>
                  </a:lnTo>
                  <a:lnTo>
                    <a:pt x="113042" y="304799"/>
                  </a:lnTo>
                  <a:lnTo>
                    <a:pt x="172021" y="304799"/>
                  </a:lnTo>
                  <a:lnTo>
                    <a:pt x="163423" y="303529"/>
                  </a:lnTo>
                  <a:lnTo>
                    <a:pt x="188455" y="303529"/>
                  </a:lnTo>
                  <a:lnTo>
                    <a:pt x="196824" y="302259"/>
                  </a:lnTo>
                  <a:lnTo>
                    <a:pt x="196608" y="302259"/>
                  </a:lnTo>
                  <a:lnTo>
                    <a:pt x="204838" y="300989"/>
                  </a:lnTo>
                  <a:lnTo>
                    <a:pt x="204622" y="300989"/>
                  </a:lnTo>
                  <a:lnTo>
                    <a:pt x="213112" y="299657"/>
                  </a:lnTo>
                  <a:lnTo>
                    <a:pt x="212692" y="299657"/>
                  </a:lnTo>
                  <a:lnTo>
                    <a:pt x="220421" y="297179"/>
                  </a:lnTo>
                  <a:lnTo>
                    <a:pt x="220218" y="297179"/>
                  </a:lnTo>
                  <a:lnTo>
                    <a:pt x="227977" y="294639"/>
                  </a:lnTo>
                  <a:lnTo>
                    <a:pt x="227774" y="294639"/>
                  </a:lnTo>
                  <a:lnTo>
                    <a:pt x="235369" y="292099"/>
                  </a:lnTo>
                  <a:lnTo>
                    <a:pt x="235165" y="292099"/>
                  </a:lnTo>
                  <a:lnTo>
                    <a:pt x="242391" y="289618"/>
                  </a:lnTo>
                  <a:lnTo>
                    <a:pt x="242525" y="289476"/>
                  </a:lnTo>
                  <a:lnTo>
                    <a:pt x="250066" y="285500"/>
                  </a:lnTo>
                  <a:lnTo>
                    <a:pt x="256623" y="283128"/>
                  </a:lnTo>
                  <a:lnTo>
                    <a:pt x="256330" y="283128"/>
                  </a:lnTo>
                  <a:lnTo>
                    <a:pt x="262821" y="279481"/>
                  </a:lnTo>
                  <a:lnTo>
                    <a:pt x="262893" y="279307"/>
                  </a:lnTo>
                  <a:lnTo>
                    <a:pt x="269430" y="274241"/>
                  </a:lnTo>
                  <a:lnTo>
                    <a:pt x="270100" y="273747"/>
                  </a:lnTo>
                  <a:lnTo>
                    <a:pt x="275332" y="270588"/>
                  </a:lnTo>
                  <a:lnTo>
                    <a:pt x="275389" y="270422"/>
                  </a:lnTo>
                  <a:lnTo>
                    <a:pt x="281355" y="265429"/>
                  </a:lnTo>
                  <a:lnTo>
                    <a:pt x="281177" y="265429"/>
                  </a:lnTo>
                  <a:lnTo>
                    <a:pt x="286981" y="260349"/>
                  </a:lnTo>
                  <a:lnTo>
                    <a:pt x="286816" y="260349"/>
                  </a:lnTo>
                  <a:lnTo>
                    <a:pt x="292353" y="255269"/>
                  </a:lnTo>
                  <a:lnTo>
                    <a:pt x="292188" y="255269"/>
                  </a:lnTo>
                  <a:lnTo>
                    <a:pt x="297446" y="250189"/>
                  </a:lnTo>
                  <a:lnTo>
                    <a:pt x="297281" y="250189"/>
                  </a:lnTo>
                  <a:lnTo>
                    <a:pt x="302318" y="245037"/>
                  </a:lnTo>
                  <a:lnTo>
                    <a:pt x="314329" y="245037"/>
                  </a:lnTo>
                  <a:lnTo>
                    <a:pt x="309460" y="251459"/>
                  </a:lnTo>
                  <a:lnTo>
                    <a:pt x="304507" y="256539"/>
                  </a:lnTo>
                  <a:lnTo>
                    <a:pt x="298932" y="262889"/>
                  </a:lnTo>
                  <a:lnTo>
                    <a:pt x="267957" y="287019"/>
                  </a:lnTo>
                  <a:lnTo>
                    <a:pt x="238798" y="300989"/>
                  </a:lnTo>
                  <a:lnTo>
                    <a:pt x="231000" y="304799"/>
                  </a:lnTo>
                  <a:lnTo>
                    <a:pt x="223024" y="306069"/>
                  </a:lnTo>
                  <a:lnTo>
                    <a:pt x="214883" y="308609"/>
                  </a:lnTo>
                  <a:lnTo>
                    <a:pt x="206578" y="309879"/>
                  </a:lnTo>
                  <a:lnTo>
                    <a:pt x="198132" y="312419"/>
                  </a:lnTo>
                  <a:close/>
                </a:path>
                <a:path w="344170" h="313689">
                  <a:moveTo>
                    <a:pt x="68998" y="270893"/>
                  </a:moveTo>
                  <a:lnTo>
                    <a:pt x="68494" y="270588"/>
                  </a:lnTo>
                  <a:lnTo>
                    <a:pt x="68437" y="270422"/>
                  </a:lnTo>
                  <a:lnTo>
                    <a:pt x="68998" y="270893"/>
                  </a:lnTo>
                  <a:close/>
                </a:path>
                <a:path w="344170" h="313689">
                  <a:moveTo>
                    <a:pt x="274828" y="270893"/>
                  </a:moveTo>
                  <a:lnTo>
                    <a:pt x="275389" y="270422"/>
                  </a:lnTo>
                  <a:lnTo>
                    <a:pt x="275332" y="270588"/>
                  </a:lnTo>
                  <a:lnTo>
                    <a:pt x="274828" y="270893"/>
                  </a:lnTo>
                  <a:close/>
                </a:path>
                <a:path w="344170" h="313689">
                  <a:moveTo>
                    <a:pt x="74609" y="274406"/>
                  </a:moveTo>
                  <a:lnTo>
                    <a:pt x="73759" y="273747"/>
                  </a:lnTo>
                  <a:lnTo>
                    <a:pt x="74545" y="274241"/>
                  </a:lnTo>
                  <a:lnTo>
                    <a:pt x="74609" y="274406"/>
                  </a:lnTo>
                  <a:close/>
                </a:path>
                <a:path w="344170" h="313689">
                  <a:moveTo>
                    <a:pt x="269205" y="274406"/>
                  </a:moveTo>
                  <a:lnTo>
                    <a:pt x="269281" y="274241"/>
                  </a:lnTo>
                  <a:lnTo>
                    <a:pt x="270099" y="273747"/>
                  </a:lnTo>
                  <a:lnTo>
                    <a:pt x="269205" y="274406"/>
                  </a:lnTo>
                  <a:close/>
                </a:path>
                <a:path w="344170" h="313689">
                  <a:moveTo>
                    <a:pt x="81514" y="279767"/>
                  </a:moveTo>
                  <a:lnTo>
                    <a:pt x="81005" y="279481"/>
                  </a:lnTo>
                  <a:lnTo>
                    <a:pt x="80932" y="279307"/>
                  </a:lnTo>
                  <a:lnTo>
                    <a:pt x="81514" y="279767"/>
                  </a:lnTo>
                  <a:close/>
                </a:path>
                <a:path w="344170" h="313689">
                  <a:moveTo>
                    <a:pt x="262312" y="279767"/>
                  </a:moveTo>
                  <a:lnTo>
                    <a:pt x="262894" y="279307"/>
                  </a:lnTo>
                  <a:lnTo>
                    <a:pt x="262821" y="279481"/>
                  </a:lnTo>
                  <a:lnTo>
                    <a:pt x="262312" y="279767"/>
                  </a:lnTo>
                  <a:close/>
                </a:path>
                <a:path w="344170" h="313689">
                  <a:moveTo>
                    <a:pt x="94408" y="285828"/>
                  </a:moveTo>
                  <a:lnTo>
                    <a:pt x="93786" y="285500"/>
                  </a:lnTo>
                  <a:lnTo>
                    <a:pt x="94281" y="285688"/>
                  </a:lnTo>
                  <a:lnTo>
                    <a:pt x="94408" y="285828"/>
                  </a:lnTo>
                  <a:close/>
                </a:path>
                <a:path w="344170" h="313689">
                  <a:moveTo>
                    <a:pt x="249411" y="285828"/>
                  </a:moveTo>
                  <a:lnTo>
                    <a:pt x="249545" y="285688"/>
                  </a:lnTo>
                  <a:lnTo>
                    <a:pt x="250065" y="285500"/>
                  </a:lnTo>
                  <a:lnTo>
                    <a:pt x="249411" y="285828"/>
                  </a:lnTo>
                  <a:close/>
                </a:path>
                <a:path w="344170" h="313689">
                  <a:moveTo>
                    <a:pt x="101570" y="289618"/>
                  </a:moveTo>
                  <a:lnTo>
                    <a:pt x="101440" y="289618"/>
                  </a:lnTo>
                  <a:lnTo>
                    <a:pt x="101306" y="289476"/>
                  </a:lnTo>
                  <a:lnTo>
                    <a:pt x="101570" y="289618"/>
                  </a:lnTo>
                  <a:close/>
                </a:path>
                <a:path w="344170" h="313689">
                  <a:moveTo>
                    <a:pt x="242391" y="289618"/>
                  </a:moveTo>
                  <a:lnTo>
                    <a:pt x="242256" y="289618"/>
                  </a:lnTo>
                  <a:lnTo>
                    <a:pt x="242525" y="289476"/>
                  </a:lnTo>
                  <a:lnTo>
                    <a:pt x="242391" y="289618"/>
                  </a:lnTo>
                  <a:close/>
                </a:path>
                <a:path w="344170" h="313689">
                  <a:moveTo>
                    <a:pt x="171805" y="304799"/>
                  </a:moveTo>
                  <a:lnTo>
                    <a:pt x="112826" y="304799"/>
                  </a:lnTo>
                  <a:lnTo>
                    <a:pt x="105244" y="300989"/>
                  </a:lnTo>
                  <a:lnTo>
                    <a:pt x="97637" y="298449"/>
                  </a:lnTo>
                  <a:lnTo>
                    <a:pt x="90233" y="294639"/>
                  </a:lnTo>
                  <a:lnTo>
                    <a:pt x="115849" y="294639"/>
                  </a:lnTo>
                  <a:lnTo>
                    <a:pt x="123609" y="297179"/>
                  </a:lnTo>
                  <a:lnTo>
                    <a:pt x="123405" y="297179"/>
                  </a:lnTo>
                  <a:lnTo>
                    <a:pt x="131134" y="299657"/>
                  </a:lnTo>
                  <a:lnTo>
                    <a:pt x="130728" y="299657"/>
                  </a:lnTo>
                  <a:lnTo>
                    <a:pt x="139204" y="300989"/>
                  </a:lnTo>
                  <a:lnTo>
                    <a:pt x="138988" y="300989"/>
                  </a:lnTo>
                  <a:lnTo>
                    <a:pt x="147231" y="302259"/>
                  </a:lnTo>
                  <a:lnTo>
                    <a:pt x="147002" y="302259"/>
                  </a:lnTo>
                  <a:lnTo>
                    <a:pt x="155371" y="303529"/>
                  </a:lnTo>
                  <a:lnTo>
                    <a:pt x="180403" y="303529"/>
                  </a:lnTo>
                  <a:lnTo>
                    <a:pt x="171805" y="304799"/>
                  </a:lnTo>
                  <a:close/>
                </a:path>
                <a:path w="344170" h="313689">
                  <a:moveTo>
                    <a:pt x="172021" y="304799"/>
                  </a:moveTo>
                  <a:lnTo>
                    <a:pt x="171805" y="304799"/>
                  </a:lnTo>
                  <a:lnTo>
                    <a:pt x="180403" y="303529"/>
                  </a:lnTo>
                  <a:lnTo>
                    <a:pt x="163423" y="303529"/>
                  </a:lnTo>
                  <a:lnTo>
                    <a:pt x="172021" y="304799"/>
                  </a:lnTo>
                  <a:close/>
                </a:path>
                <a:path w="344170" h="313689">
                  <a:moveTo>
                    <a:pt x="180848" y="313689"/>
                  </a:moveTo>
                  <a:lnTo>
                    <a:pt x="163207" y="313689"/>
                  </a:lnTo>
                  <a:lnTo>
                    <a:pt x="154495" y="312419"/>
                  </a:lnTo>
                  <a:lnTo>
                    <a:pt x="189547" y="312419"/>
                  </a:lnTo>
                  <a:lnTo>
                    <a:pt x="180848" y="313689"/>
                  </a:lnTo>
                  <a:close/>
                </a:path>
              </a:pathLst>
            </a:custGeom>
            <a:solidFill>
              <a:srgbClr val="C42E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61" y="761"/>
              <a:ext cx="12190730" cy="6856730"/>
            </a:xfrm>
            <a:custGeom>
              <a:avLst/>
              <a:gdLst/>
              <a:ahLst/>
              <a:cxnLst/>
              <a:rect l="l" t="t" r="r" b="b"/>
              <a:pathLst>
                <a:path w="12190730" h="6856730">
                  <a:moveTo>
                    <a:pt x="0" y="0"/>
                  </a:moveTo>
                  <a:lnTo>
                    <a:pt x="12190476" y="0"/>
                  </a:lnTo>
                  <a:lnTo>
                    <a:pt x="12190476" y="6856476"/>
                  </a:lnTo>
                  <a:lnTo>
                    <a:pt x="0" y="68564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96567" y="4399483"/>
            <a:ext cx="21348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90C225"/>
                </a:solidFill>
                <a:latin typeface="Trebuchet MS"/>
                <a:cs typeface="Trebuchet MS"/>
              </a:rPr>
              <a:t>Searching</a:t>
            </a:r>
            <a:r>
              <a:rPr sz="1800" spc="-50" dirty="0">
                <a:solidFill>
                  <a:srgbClr val="90C225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90C225"/>
                </a:solidFill>
                <a:latin typeface="Trebuchet MS"/>
                <a:cs typeface="Trebuchet MS"/>
              </a:rPr>
              <a:t>For</a:t>
            </a:r>
            <a:r>
              <a:rPr sz="1800" spc="-50" dirty="0">
                <a:solidFill>
                  <a:srgbClr val="90C225"/>
                </a:solidFill>
                <a:latin typeface="Trebuchet MS"/>
                <a:cs typeface="Trebuchet MS"/>
              </a:rPr>
              <a:t> </a:t>
            </a:r>
            <a:r>
              <a:rPr sz="1800" spc="-10" dirty="0">
                <a:solidFill>
                  <a:srgbClr val="90C225"/>
                </a:solidFill>
                <a:latin typeface="Trebuchet MS"/>
                <a:cs typeface="Trebuchet MS"/>
              </a:rPr>
              <a:t>Victim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507632" y="4399483"/>
            <a:ext cx="14446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90C225"/>
                </a:solidFill>
                <a:latin typeface="Trebuchet MS"/>
                <a:cs typeface="Trebuchet MS"/>
              </a:rPr>
              <a:t>Taking</a:t>
            </a:r>
            <a:r>
              <a:rPr sz="1800" spc="-95" dirty="0">
                <a:solidFill>
                  <a:srgbClr val="90C225"/>
                </a:solidFill>
                <a:latin typeface="Trebuchet MS"/>
                <a:cs typeface="Trebuchet MS"/>
              </a:rPr>
              <a:t> </a:t>
            </a:r>
            <a:r>
              <a:rPr sz="1800" spc="-10" dirty="0">
                <a:solidFill>
                  <a:srgbClr val="90C225"/>
                </a:solidFill>
                <a:latin typeface="Trebuchet MS"/>
                <a:cs typeface="Trebuchet MS"/>
              </a:rPr>
              <a:t>Images</a:t>
            </a:r>
            <a:endParaRPr sz="18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091183" y="1298447"/>
            <a:ext cx="8487410" cy="2783205"/>
            <a:chOff x="1091183" y="1298447"/>
            <a:chExt cx="8487410" cy="278320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1183" y="1376171"/>
              <a:ext cx="4002024" cy="2703576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506212" y="1298447"/>
              <a:ext cx="4072128" cy="2782824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9844633" y="110325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0"/>
            <a:ext cx="12191365" cy="6857365"/>
            <a:chOff x="0" y="0"/>
            <a:chExt cx="12191365" cy="6857365"/>
          </a:xfrm>
        </p:grpSpPr>
        <p:sp>
          <p:nvSpPr>
            <p:cNvPr id="9" name="object 9"/>
            <p:cNvSpPr/>
            <p:nvPr/>
          </p:nvSpPr>
          <p:spPr>
            <a:xfrm>
              <a:off x="7113790" y="2600782"/>
              <a:ext cx="236220" cy="313690"/>
            </a:xfrm>
            <a:custGeom>
              <a:avLst/>
              <a:gdLst/>
              <a:ahLst/>
              <a:cxnLst/>
              <a:rect l="l" t="t" r="r" b="b"/>
              <a:pathLst>
                <a:path w="236220" h="313689">
                  <a:moveTo>
                    <a:pt x="136169" y="312419"/>
                  </a:moveTo>
                  <a:lnTo>
                    <a:pt x="99809" y="312419"/>
                  </a:lnTo>
                  <a:lnTo>
                    <a:pt x="93929" y="309880"/>
                  </a:lnTo>
                  <a:lnTo>
                    <a:pt x="88163" y="308610"/>
                  </a:lnTo>
                  <a:lnTo>
                    <a:pt x="87871" y="308610"/>
                  </a:lnTo>
                  <a:lnTo>
                    <a:pt x="82511" y="306069"/>
                  </a:lnTo>
                  <a:lnTo>
                    <a:pt x="71348" y="300989"/>
                  </a:lnTo>
                  <a:lnTo>
                    <a:pt x="38049" y="271780"/>
                  </a:lnTo>
                  <a:lnTo>
                    <a:pt x="16827" y="237489"/>
                  </a:lnTo>
                  <a:lnTo>
                    <a:pt x="9131" y="217169"/>
                  </a:lnTo>
                  <a:lnTo>
                    <a:pt x="7048" y="210819"/>
                  </a:lnTo>
                  <a:lnTo>
                    <a:pt x="609" y="172719"/>
                  </a:lnTo>
                  <a:lnTo>
                    <a:pt x="0" y="156210"/>
                  </a:lnTo>
                  <a:lnTo>
                    <a:pt x="152" y="148589"/>
                  </a:lnTo>
                  <a:lnTo>
                    <a:pt x="5181" y="110489"/>
                  </a:lnTo>
                  <a:lnTo>
                    <a:pt x="19773" y="69850"/>
                  </a:lnTo>
                  <a:lnTo>
                    <a:pt x="30137" y="52069"/>
                  </a:lnTo>
                  <a:lnTo>
                    <a:pt x="33997" y="45719"/>
                  </a:lnTo>
                  <a:lnTo>
                    <a:pt x="61239" y="19050"/>
                  </a:lnTo>
                  <a:lnTo>
                    <a:pt x="87871" y="5080"/>
                  </a:lnTo>
                  <a:lnTo>
                    <a:pt x="93637" y="2539"/>
                  </a:lnTo>
                  <a:lnTo>
                    <a:pt x="93929" y="2539"/>
                  </a:lnTo>
                  <a:lnTo>
                    <a:pt x="99504" y="1269"/>
                  </a:lnTo>
                  <a:lnTo>
                    <a:pt x="105473" y="0"/>
                  </a:lnTo>
                  <a:lnTo>
                    <a:pt x="129882" y="0"/>
                  </a:lnTo>
                  <a:lnTo>
                    <a:pt x="147510" y="3810"/>
                  </a:lnTo>
                  <a:lnTo>
                    <a:pt x="153162" y="6350"/>
                  </a:lnTo>
                  <a:lnTo>
                    <a:pt x="158686" y="8889"/>
                  </a:lnTo>
                  <a:lnTo>
                    <a:pt x="112496" y="8889"/>
                  </a:lnTo>
                  <a:lnTo>
                    <a:pt x="106756" y="10160"/>
                  </a:lnTo>
                  <a:lnTo>
                    <a:pt x="101726" y="10160"/>
                  </a:lnTo>
                  <a:lnTo>
                    <a:pt x="96761" y="11293"/>
                  </a:lnTo>
                  <a:lnTo>
                    <a:pt x="90860" y="14032"/>
                  </a:lnTo>
                  <a:lnTo>
                    <a:pt x="91014" y="14032"/>
                  </a:lnTo>
                  <a:lnTo>
                    <a:pt x="86489" y="15091"/>
                  </a:lnTo>
                  <a:lnTo>
                    <a:pt x="80937" y="17780"/>
                  </a:lnTo>
                  <a:lnTo>
                    <a:pt x="81191" y="17780"/>
                  </a:lnTo>
                  <a:lnTo>
                    <a:pt x="76060" y="20319"/>
                  </a:lnTo>
                  <a:lnTo>
                    <a:pt x="76301" y="20319"/>
                  </a:lnTo>
                  <a:lnTo>
                    <a:pt x="71479" y="22767"/>
                  </a:lnTo>
                  <a:lnTo>
                    <a:pt x="71631" y="22767"/>
                  </a:lnTo>
                  <a:lnTo>
                    <a:pt x="66649" y="26669"/>
                  </a:lnTo>
                  <a:lnTo>
                    <a:pt x="66852" y="26669"/>
                  </a:lnTo>
                  <a:lnTo>
                    <a:pt x="63694" y="29210"/>
                  </a:lnTo>
                  <a:lnTo>
                    <a:pt x="62318" y="29210"/>
                  </a:lnTo>
                  <a:lnTo>
                    <a:pt x="58880" y="33019"/>
                  </a:lnTo>
                  <a:lnTo>
                    <a:pt x="57912" y="33019"/>
                  </a:lnTo>
                  <a:lnTo>
                    <a:pt x="52897" y="38767"/>
                  </a:lnTo>
                  <a:lnTo>
                    <a:pt x="49994" y="41334"/>
                  </a:lnTo>
                  <a:lnTo>
                    <a:pt x="49462" y="41834"/>
                  </a:lnTo>
                  <a:lnTo>
                    <a:pt x="49469" y="41984"/>
                  </a:lnTo>
                  <a:lnTo>
                    <a:pt x="45427" y="46989"/>
                  </a:lnTo>
                  <a:lnTo>
                    <a:pt x="45567" y="46989"/>
                  </a:lnTo>
                  <a:lnTo>
                    <a:pt x="25514" y="80010"/>
                  </a:lnTo>
                  <a:lnTo>
                    <a:pt x="23340" y="85089"/>
                  </a:lnTo>
                  <a:lnTo>
                    <a:pt x="22860" y="85089"/>
                  </a:lnTo>
                  <a:lnTo>
                    <a:pt x="20785" y="91439"/>
                  </a:lnTo>
                  <a:lnTo>
                    <a:pt x="20434" y="91439"/>
                  </a:lnTo>
                  <a:lnTo>
                    <a:pt x="18224" y="99060"/>
                  </a:lnTo>
                  <a:lnTo>
                    <a:pt x="10096" y="140969"/>
                  </a:lnTo>
                  <a:lnTo>
                    <a:pt x="9525" y="156210"/>
                  </a:lnTo>
                  <a:lnTo>
                    <a:pt x="9664" y="163830"/>
                  </a:lnTo>
                  <a:lnTo>
                    <a:pt x="10083" y="171450"/>
                  </a:lnTo>
                  <a:lnTo>
                    <a:pt x="10782" y="179069"/>
                  </a:lnTo>
                  <a:lnTo>
                    <a:pt x="11760" y="186689"/>
                  </a:lnTo>
                  <a:lnTo>
                    <a:pt x="13017" y="194310"/>
                  </a:lnTo>
                  <a:lnTo>
                    <a:pt x="13227" y="194310"/>
                  </a:lnTo>
                  <a:lnTo>
                    <a:pt x="14465" y="200660"/>
                  </a:lnTo>
                  <a:lnTo>
                    <a:pt x="16243" y="208280"/>
                  </a:lnTo>
                  <a:lnTo>
                    <a:pt x="16520" y="208280"/>
                  </a:lnTo>
                  <a:lnTo>
                    <a:pt x="18161" y="214630"/>
                  </a:lnTo>
                  <a:lnTo>
                    <a:pt x="31343" y="245110"/>
                  </a:lnTo>
                  <a:lnTo>
                    <a:pt x="34594" y="251460"/>
                  </a:lnTo>
                  <a:lnTo>
                    <a:pt x="38023" y="256539"/>
                  </a:lnTo>
                  <a:lnTo>
                    <a:pt x="41643" y="261619"/>
                  </a:lnTo>
                  <a:lnTo>
                    <a:pt x="45515" y="266632"/>
                  </a:lnTo>
                  <a:lnTo>
                    <a:pt x="45355" y="266632"/>
                  </a:lnTo>
                  <a:lnTo>
                    <a:pt x="48722" y="269729"/>
                  </a:lnTo>
                  <a:lnTo>
                    <a:pt x="53565" y="275508"/>
                  </a:lnTo>
                  <a:lnTo>
                    <a:pt x="53574" y="275671"/>
                  </a:lnTo>
                  <a:lnTo>
                    <a:pt x="57912" y="279400"/>
                  </a:lnTo>
                  <a:lnTo>
                    <a:pt x="57734" y="279400"/>
                  </a:lnTo>
                  <a:lnTo>
                    <a:pt x="62318" y="283210"/>
                  </a:lnTo>
                  <a:lnTo>
                    <a:pt x="62115" y="283210"/>
                  </a:lnTo>
                  <a:lnTo>
                    <a:pt x="66721" y="286914"/>
                  </a:lnTo>
                  <a:lnTo>
                    <a:pt x="66447" y="286914"/>
                  </a:lnTo>
                  <a:lnTo>
                    <a:pt x="70730" y="289127"/>
                  </a:lnTo>
                  <a:lnTo>
                    <a:pt x="76136" y="293253"/>
                  </a:lnTo>
                  <a:lnTo>
                    <a:pt x="76254" y="293465"/>
                  </a:lnTo>
                  <a:lnTo>
                    <a:pt x="81294" y="295967"/>
                  </a:lnTo>
                  <a:lnTo>
                    <a:pt x="85580" y="297021"/>
                  </a:lnTo>
                  <a:lnTo>
                    <a:pt x="91030" y="299607"/>
                  </a:lnTo>
                  <a:lnTo>
                    <a:pt x="91260" y="299781"/>
                  </a:lnTo>
                  <a:lnTo>
                    <a:pt x="96456" y="300989"/>
                  </a:lnTo>
                  <a:lnTo>
                    <a:pt x="96164" y="300989"/>
                  </a:lnTo>
                  <a:lnTo>
                    <a:pt x="101726" y="302260"/>
                  </a:lnTo>
                  <a:lnTo>
                    <a:pt x="101422" y="302260"/>
                  </a:lnTo>
                  <a:lnTo>
                    <a:pt x="107073" y="303530"/>
                  </a:lnTo>
                  <a:lnTo>
                    <a:pt x="112179" y="303530"/>
                  </a:lnTo>
                  <a:lnTo>
                    <a:pt x="117836" y="304765"/>
                  </a:lnTo>
                  <a:lnTo>
                    <a:pt x="156266" y="304765"/>
                  </a:lnTo>
                  <a:lnTo>
                    <a:pt x="147789" y="308610"/>
                  </a:lnTo>
                  <a:lnTo>
                    <a:pt x="142036" y="309880"/>
                  </a:lnTo>
                  <a:lnTo>
                    <a:pt x="141732" y="309880"/>
                  </a:lnTo>
                  <a:lnTo>
                    <a:pt x="136169" y="312419"/>
                  </a:lnTo>
                  <a:close/>
                </a:path>
                <a:path w="236220" h="313689">
                  <a:moveTo>
                    <a:pt x="167899" y="14032"/>
                  </a:moveTo>
                  <a:lnTo>
                    <a:pt x="144813" y="14032"/>
                  </a:lnTo>
                  <a:lnTo>
                    <a:pt x="138910" y="11293"/>
                  </a:lnTo>
                  <a:lnTo>
                    <a:pt x="133934" y="10160"/>
                  </a:lnTo>
                  <a:lnTo>
                    <a:pt x="128905" y="10160"/>
                  </a:lnTo>
                  <a:lnTo>
                    <a:pt x="123164" y="8889"/>
                  </a:lnTo>
                  <a:lnTo>
                    <a:pt x="158686" y="8889"/>
                  </a:lnTo>
                  <a:lnTo>
                    <a:pt x="164022" y="11293"/>
                  </a:lnTo>
                  <a:lnTo>
                    <a:pt x="167899" y="14032"/>
                  </a:lnTo>
                  <a:close/>
                </a:path>
                <a:path w="236220" h="313689">
                  <a:moveTo>
                    <a:pt x="91010" y="14032"/>
                  </a:moveTo>
                  <a:lnTo>
                    <a:pt x="90868" y="14032"/>
                  </a:lnTo>
                  <a:lnTo>
                    <a:pt x="91242" y="13858"/>
                  </a:lnTo>
                  <a:lnTo>
                    <a:pt x="91010" y="14032"/>
                  </a:lnTo>
                  <a:close/>
                </a:path>
                <a:path w="236220" h="313689">
                  <a:moveTo>
                    <a:pt x="179272" y="22767"/>
                  </a:moveTo>
                  <a:lnTo>
                    <a:pt x="164194" y="22767"/>
                  </a:lnTo>
                  <a:lnTo>
                    <a:pt x="159372" y="20319"/>
                  </a:lnTo>
                  <a:lnTo>
                    <a:pt x="159613" y="20319"/>
                  </a:lnTo>
                  <a:lnTo>
                    <a:pt x="154482" y="17780"/>
                  </a:lnTo>
                  <a:lnTo>
                    <a:pt x="154736" y="17780"/>
                  </a:lnTo>
                  <a:lnTo>
                    <a:pt x="149127" y="15091"/>
                  </a:lnTo>
                  <a:lnTo>
                    <a:pt x="144659" y="14032"/>
                  </a:lnTo>
                  <a:lnTo>
                    <a:pt x="144438" y="13858"/>
                  </a:lnTo>
                  <a:lnTo>
                    <a:pt x="144813" y="14032"/>
                  </a:lnTo>
                  <a:lnTo>
                    <a:pt x="167899" y="14032"/>
                  </a:lnTo>
                  <a:lnTo>
                    <a:pt x="169353" y="15091"/>
                  </a:lnTo>
                  <a:lnTo>
                    <a:pt x="174650" y="19050"/>
                  </a:lnTo>
                  <a:lnTo>
                    <a:pt x="179272" y="22767"/>
                  </a:lnTo>
                  <a:close/>
                </a:path>
                <a:path w="236220" h="313689">
                  <a:moveTo>
                    <a:pt x="71631" y="22767"/>
                  </a:moveTo>
                  <a:lnTo>
                    <a:pt x="71479" y="22767"/>
                  </a:lnTo>
                  <a:lnTo>
                    <a:pt x="71950" y="22528"/>
                  </a:lnTo>
                  <a:lnTo>
                    <a:pt x="71631" y="22767"/>
                  </a:lnTo>
                  <a:close/>
                </a:path>
                <a:path w="236220" h="313689">
                  <a:moveTo>
                    <a:pt x="173545" y="30480"/>
                  </a:moveTo>
                  <a:lnTo>
                    <a:pt x="168808" y="26669"/>
                  </a:lnTo>
                  <a:lnTo>
                    <a:pt x="169024" y="26669"/>
                  </a:lnTo>
                  <a:lnTo>
                    <a:pt x="163723" y="22528"/>
                  </a:lnTo>
                  <a:lnTo>
                    <a:pt x="164194" y="22767"/>
                  </a:lnTo>
                  <a:lnTo>
                    <a:pt x="179267" y="22767"/>
                  </a:lnTo>
                  <a:lnTo>
                    <a:pt x="184353" y="26669"/>
                  </a:lnTo>
                  <a:lnTo>
                    <a:pt x="187308" y="29210"/>
                  </a:lnTo>
                  <a:lnTo>
                    <a:pt x="173355" y="29210"/>
                  </a:lnTo>
                  <a:lnTo>
                    <a:pt x="173545" y="30480"/>
                  </a:lnTo>
                  <a:close/>
                </a:path>
                <a:path w="236220" h="313689">
                  <a:moveTo>
                    <a:pt x="62115" y="30480"/>
                  </a:moveTo>
                  <a:lnTo>
                    <a:pt x="62318" y="29210"/>
                  </a:lnTo>
                  <a:lnTo>
                    <a:pt x="63694" y="29210"/>
                  </a:lnTo>
                  <a:lnTo>
                    <a:pt x="62115" y="30480"/>
                  </a:lnTo>
                  <a:close/>
                </a:path>
                <a:path w="236220" h="313689">
                  <a:moveTo>
                    <a:pt x="177939" y="34289"/>
                  </a:moveTo>
                  <a:lnTo>
                    <a:pt x="173355" y="29210"/>
                  </a:lnTo>
                  <a:lnTo>
                    <a:pt x="187308" y="29210"/>
                  </a:lnTo>
                  <a:lnTo>
                    <a:pt x="188785" y="30480"/>
                  </a:lnTo>
                  <a:lnTo>
                    <a:pt x="191077" y="33019"/>
                  </a:lnTo>
                  <a:lnTo>
                    <a:pt x="177761" y="33019"/>
                  </a:lnTo>
                  <a:lnTo>
                    <a:pt x="177939" y="34289"/>
                  </a:lnTo>
                  <a:close/>
                </a:path>
                <a:path w="236220" h="313689">
                  <a:moveTo>
                    <a:pt x="57734" y="34289"/>
                  </a:moveTo>
                  <a:lnTo>
                    <a:pt x="57912" y="33019"/>
                  </a:lnTo>
                  <a:lnTo>
                    <a:pt x="58880" y="33019"/>
                  </a:lnTo>
                  <a:lnTo>
                    <a:pt x="57734" y="34289"/>
                  </a:lnTo>
                  <a:close/>
                </a:path>
                <a:path w="236220" h="313689">
                  <a:moveTo>
                    <a:pt x="212877" y="86360"/>
                  </a:moveTo>
                  <a:lnTo>
                    <a:pt x="194030" y="52069"/>
                  </a:lnTo>
                  <a:lnTo>
                    <a:pt x="190106" y="46989"/>
                  </a:lnTo>
                  <a:lnTo>
                    <a:pt x="190246" y="46989"/>
                  </a:lnTo>
                  <a:lnTo>
                    <a:pt x="186204" y="41984"/>
                  </a:lnTo>
                  <a:lnTo>
                    <a:pt x="186211" y="41834"/>
                  </a:lnTo>
                  <a:lnTo>
                    <a:pt x="182906" y="38916"/>
                  </a:lnTo>
                  <a:lnTo>
                    <a:pt x="177761" y="33019"/>
                  </a:lnTo>
                  <a:lnTo>
                    <a:pt x="191077" y="33019"/>
                  </a:lnTo>
                  <a:lnTo>
                    <a:pt x="212559" y="63500"/>
                  </a:lnTo>
                  <a:lnTo>
                    <a:pt x="215811" y="68580"/>
                  </a:lnTo>
                  <a:lnTo>
                    <a:pt x="218833" y="74930"/>
                  </a:lnTo>
                  <a:lnTo>
                    <a:pt x="221640" y="82550"/>
                  </a:lnTo>
                  <a:lnTo>
                    <a:pt x="222666" y="85089"/>
                  </a:lnTo>
                  <a:lnTo>
                    <a:pt x="212801" y="85089"/>
                  </a:lnTo>
                  <a:lnTo>
                    <a:pt x="212877" y="86360"/>
                  </a:lnTo>
                  <a:close/>
                </a:path>
                <a:path w="236220" h="313689">
                  <a:moveTo>
                    <a:pt x="52897" y="38767"/>
                  </a:moveTo>
                  <a:lnTo>
                    <a:pt x="53551" y="38018"/>
                  </a:lnTo>
                  <a:lnTo>
                    <a:pt x="53552" y="38182"/>
                  </a:lnTo>
                  <a:lnTo>
                    <a:pt x="52897" y="38767"/>
                  </a:lnTo>
                  <a:close/>
                </a:path>
                <a:path w="236220" h="313689">
                  <a:moveTo>
                    <a:pt x="182776" y="38767"/>
                  </a:moveTo>
                  <a:lnTo>
                    <a:pt x="182120" y="38182"/>
                  </a:lnTo>
                  <a:lnTo>
                    <a:pt x="182122" y="38018"/>
                  </a:lnTo>
                  <a:lnTo>
                    <a:pt x="182776" y="38767"/>
                  </a:lnTo>
                  <a:close/>
                </a:path>
                <a:path w="236220" h="313689">
                  <a:moveTo>
                    <a:pt x="49469" y="41984"/>
                  </a:moveTo>
                  <a:lnTo>
                    <a:pt x="49462" y="41834"/>
                  </a:lnTo>
                  <a:lnTo>
                    <a:pt x="50022" y="41334"/>
                  </a:lnTo>
                  <a:lnTo>
                    <a:pt x="49591" y="41834"/>
                  </a:lnTo>
                  <a:lnTo>
                    <a:pt x="49469" y="41984"/>
                  </a:lnTo>
                  <a:close/>
                </a:path>
                <a:path w="236220" h="313689">
                  <a:moveTo>
                    <a:pt x="186204" y="41984"/>
                  </a:moveTo>
                  <a:lnTo>
                    <a:pt x="185679" y="41334"/>
                  </a:lnTo>
                  <a:lnTo>
                    <a:pt x="186211" y="41834"/>
                  </a:lnTo>
                  <a:lnTo>
                    <a:pt x="186204" y="41984"/>
                  </a:lnTo>
                  <a:close/>
                </a:path>
                <a:path w="236220" h="313689">
                  <a:moveTo>
                    <a:pt x="22796" y="86360"/>
                  </a:moveTo>
                  <a:lnTo>
                    <a:pt x="22860" y="85089"/>
                  </a:lnTo>
                  <a:lnTo>
                    <a:pt x="23340" y="85089"/>
                  </a:lnTo>
                  <a:lnTo>
                    <a:pt x="22796" y="86360"/>
                  </a:lnTo>
                  <a:close/>
                </a:path>
                <a:path w="236220" h="313689">
                  <a:moveTo>
                    <a:pt x="215303" y="92710"/>
                  </a:moveTo>
                  <a:lnTo>
                    <a:pt x="212801" y="85089"/>
                  </a:lnTo>
                  <a:lnTo>
                    <a:pt x="222666" y="85089"/>
                  </a:lnTo>
                  <a:lnTo>
                    <a:pt x="224205" y="88900"/>
                  </a:lnTo>
                  <a:lnTo>
                    <a:pt x="225135" y="91439"/>
                  </a:lnTo>
                  <a:lnTo>
                    <a:pt x="215239" y="91439"/>
                  </a:lnTo>
                  <a:lnTo>
                    <a:pt x="215303" y="92710"/>
                  </a:lnTo>
                  <a:close/>
                </a:path>
                <a:path w="236220" h="313689">
                  <a:moveTo>
                    <a:pt x="20370" y="92710"/>
                  </a:moveTo>
                  <a:lnTo>
                    <a:pt x="20434" y="91439"/>
                  </a:lnTo>
                  <a:lnTo>
                    <a:pt x="20785" y="91439"/>
                  </a:lnTo>
                  <a:lnTo>
                    <a:pt x="20370" y="92710"/>
                  </a:lnTo>
                  <a:close/>
                </a:path>
                <a:path w="236220" h="313689">
                  <a:moveTo>
                    <a:pt x="232255" y="194310"/>
                  </a:moveTo>
                  <a:lnTo>
                    <a:pt x="222656" y="194310"/>
                  </a:lnTo>
                  <a:lnTo>
                    <a:pt x="223888" y="186689"/>
                  </a:lnTo>
                  <a:lnTo>
                    <a:pt x="224866" y="179069"/>
                  </a:lnTo>
                  <a:lnTo>
                    <a:pt x="225448" y="172719"/>
                  </a:lnTo>
                  <a:lnTo>
                    <a:pt x="225564" y="171450"/>
                  </a:lnTo>
                  <a:lnTo>
                    <a:pt x="225924" y="165100"/>
                  </a:lnTo>
                  <a:lnTo>
                    <a:pt x="225996" y="163830"/>
                  </a:lnTo>
                  <a:lnTo>
                    <a:pt x="226148" y="156210"/>
                  </a:lnTo>
                  <a:lnTo>
                    <a:pt x="226009" y="148589"/>
                  </a:lnTo>
                  <a:lnTo>
                    <a:pt x="219468" y="105410"/>
                  </a:lnTo>
                  <a:lnTo>
                    <a:pt x="217500" y="99060"/>
                  </a:lnTo>
                  <a:lnTo>
                    <a:pt x="215239" y="91439"/>
                  </a:lnTo>
                  <a:lnTo>
                    <a:pt x="225135" y="91439"/>
                  </a:lnTo>
                  <a:lnTo>
                    <a:pt x="226529" y="95250"/>
                  </a:lnTo>
                  <a:lnTo>
                    <a:pt x="228612" y="102869"/>
                  </a:lnTo>
                  <a:lnTo>
                    <a:pt x="230441" y="110489"/>
                  </a:lnTo>
                  <a:lnTo>
                    <a:pt x="232003" y="116839"/>
                  </a:lnTo>
                  <a:lnTo>
                    <a:pt x="235673" y="156210"/>
                  </a:lnTo>
                  <a:lnTo>
                    <a:pt x="235543" y="163830"/>
                  </a:lnTo>
                  <a:lnTo>
                    <a:pt x="235521" y="165100"/>
                  </a:lnTo>
                  <a:lnTo>
                    <a:pt x="233324" y="187960"/>
                  </a:lnTo>
                  <a:lnTo>
                    <a:pt x="232255" y="194310"/>
                  </a:lnTo>
                  <a:close/>
                </a:path>
                <a:path w="236220" h="313689">
                  <a:moveTo>
                    <a:pt x="13227" y="194310"/>
                  </a:moveTo>
                  <a:lnTo>
                    <a:pt x="13017" y="194310"/>
                  </a:lnTo>
                  <a:lnTo>
                    <a:pt x="12979" y="193039"/>
                  </a:lnTo>
                  <a:lnTo>
                    <a:pt x="13227" y="194310"/>
                  </a:lnTo>
                  <a:close/>
                </a:path>
                <a:path w="236220" h="313689">
                  <a:moveTo>
                    <a:pt x="229026" y="208280"/>
                  </a:moveTo>
                  <a:lnTo>
                    <a:pt x="219430" y="208280"/>
                  </a:lnTo>
                  <a:lnTo>
                    <a:pt x="221157" y="200660"/>
                  </a:lnTo>
                  <a:lnTo>
                    <a:pt x="222681" y="193039"/>
                  </a:lnTo>
                  <a:lnTo>
                    <a:pt x="222656" y="194310"/>
                  </a:lnTo>
                  <a:lnTo>
                    <a:pt x="232255" y="194310"/>
                  </a:lnTo>
                  <a:lnTo>
                    <a:pt x="232041" y="195580"/>
                  </a:lnTo>
                  <a:lnTo>
                    <a:pt x="230479" y="203200"/>
                  </a:lnTo>
                  <a:lnTo>
                    <a:pt x="229026" y="208280"/>
                  </a:lnTo>
                  <a:close/>
                </a:path>
                <a:path w="236220" h="313689">
                  <a:moveTo>
                    <a:pt x="16520" y="208280"/>
                  </a:moveTo>
                  <a:lnTo>
                    <a:pt x="16243" y="208280"/>
                  </a:lnTo>
                  <a:lnTo>
                    <a:pt x="16192" y="207010"/>
                  </a:lnTo>
                  <a:lnTo>
                    <a:pt x="16520" y="208280"/>
                  </a:lnTo>
                  <a:close/>
                </a:path>
                <a:path w="236220" h="313689">
                  <a:moveTo>
                    <a:pt x="189789" y="267124"/>
                  </a:moveTo>
                  <a:lnTo>
                    <a:pt x="193903" y="261619"/>
                  </a:lnTo>
                  <a:lnTo>
                    <a:pt x="197523" y="256539"/>
                  </a:lnTo>
                  <a:lnTo>
                    <a:pt x="200977" y="251460"/>
                  </a:lnTo>
                  <a:lnTo>
                    <a:pt x="204228" y="245110"/>
                  </a:lnTo>
                  <a:lnTo>
                    <a:pt x="207289" y="240030"/>
                  </a:lnTo>
                  <a:lnTo>
                    <a:pt x="219468" y="207010"/>
                  </a:lnTo>
                  <a:lnTo>
                    <a:pt x="219430" y="208280"/>
                  </a:lnTo>
                  <a:lnTo>
                    <a:pt x="229026" y="208280"/>
                  </a:lnTo>
                  <a:lnTo>
                    <a:pt x="228663" y="209550"/>
                  </a:lnTo>
                  <a:lnTo>
                    <a:pt x="226593" y="217169"/>
                  </a:lnTo>
                  <a:lnTo>
                    <a:pt x="224269" y="223519"/>
                  </a:lnTo>
                  <a:lnTo>
                    <a:pt x="221716" y="231139"/>
                  </a:lnTo>
                  <a:lnTo>
                    <a:pt x="218922" y="237489"/>
                  </a:lnTo>
                  <a:lnTo>
                    <a:pt x="215900" y="243839"/>
                  </a:lnTo>
                  <a:lnTo>
                    <a:pt x="212648" y="250189"/>
                  </a:lnTo>
                  <a:lnTo>
                    <a:pt x="209194" y="255269"/>
                  </a:lnTo>
                  <a:lnTo>
                    <a:pt x="205536" y="261619"/>
                  </a:lnTo>
                  <a:lnTo>
                    <a:pt x="201727" y="266632"/>
                  </a:lnTo>
                  <a:lnTo>
                    <a:pt x="190318" y="266632"/>
                  </a:lnTo>
                  <a:lnTo>
                    <a:pt x="189789" y="267124"/>
                  </a:lnTo>
                  <a:close/>
                </a:path>
                <a:path w="236220" h="313689">
                  <a:moveTo>
                    <a:pt x="45895" y="267124"/>
                  </a:moveTo>
                  <a:lnTo>
                    <a:pt x="45355" y="266632"/>
                  </a:lnTo>
                  <a:lnTo>
                    <a:pt x="45515" y="266632"/>
                  </a:lnTo>
                  <a:lnTo>
                    <a:pt x="45895" y="267124"/>
                  </a:lnTo>
                  <a:close/>
                </a:path>
                <a:path w="236220" h="313689">
                  <a:moveTo>
                    <a:pt x="156266" y="304765"/>
                  </a:moveTo>
                  <a:lnTo>
                    <a:pt x="117836" y="304765"/>
                  </a:lnTo>
                  <a:lnTo>
                    <a:pt x="123494" y="303530"/>
                  </a:lnTo>
                  <a:lnTo>
                    <a:pt x="128587" y="303530"/>
                  </a:lnTo>
                  <a:lnTo>
                    <a:pt x="134251" y="302260"/>
                  </a:lnTo>
                  <a:lnTo>
                    <a:pt x="133934" y="302260"/>
                  </a:lnTo>
                  <a:lnTo>
                    <a:pt x="139509" y="300989"/>
                  </a:lnTo>
                  <a:lnTo>
                    <a:pt x="139204" y="300989"/>
                  </a:lnTo>
                  <a:lnTo>
                    <a:pt x="144404" y="299781"/>
                  </a:lnTo>
                  <a:lnTo>
                    <a:pt x="144624" y="299607"/>
                  </a:lnTo>
                  <a:lnTo>
                    <a:pt x="149540" y="297283"/>
                  </a:lnTo>
                  <a:lnTo>
                    <a:pt x="150137" y="297021"/>
                  </a:lnTo>
                  <a:lnTo>
                    <a:pt x="154496" y="295967"/>
                  </a:lnTo>
                  <a:lnTo>
                    <a:pt x="154688" y="295809"/>
                  </a:lnTo>
                  <a:lnTo>
                    <a:pt x="159419" y="293465"/>
                  </a:lnTo>
                  <a:lnTo>
                    <a:pt x="159523" y="293253"/>
                  </a:lnTo>
                  <a:lnTo>
                    <a:pt x="164499" y="289466"/>
                  </a:lnTo>
                  <a:lnTo>
                    <a:pt x="164978" y="289127"/>
                  </a:lnTo>
                  <a:lnTo>
                    <a:pt x="169226" y="286914"/>
                  </a:lnTo>
                  <a:lnTo>
                    <a:pt x="168939" y="286914"/>
                  </a:lnTo>
                  <a:lnTo>
                    <a:pt x="173545" y="283210"/>
                  </a:lnTo>
                  <a:lnTo>
                    <a:pt x="173355" y="283210"/>
                  </a:lnTo>
                  <a:lnTo>
                    <a:pt x="177939" y="279400"/>
                  </a:lnTo>
                  <a:lnTo>
                    <a:pt x="177761" y="279400"/>
                  </a:lnTo>
                  <a:lnTo>
                    <a:pt x="182099" y="275671"/>
                  </a:lnTo>
                  <a:lnTo>
                    <a:pt x="182095" y="275508"/>
                  </a:lnTo>
                  <a:lnTo>
                    <a:pt x="186837" y="269866"/>
                  </a:lnTo>
                  <a:lnTo>
                    <a:pt x="190318" y="266632"/>
                  </a:lnTo>
                  <a:lnTo>
                    <a:pt x="201720" y="266632"/>
                  </a:lnTo>
                  <a:lnTo>
                    <a:pt x="197472" y="273050"/>
                  </a:lnTo>
                  <a:lnTo>
                    <a:pt x="193217" y="276860"/>
                  </a:lnTo>
                  <a:lnTo>
                    <a:pt x="188785" y="281939"/>
                  </a:lnTo>
                  <a:lnTo>
                    <a:pt x="184258" y="286914"/>
                  </a:lnTo>
                  <a:lnTo>
                    <a:pt x="169226" y="286914"/>
                  </a:lnTo>
                  <a:lnTo>
                    <a:pt x="168443" y="287322"/>
                  </a:lnTo>
                  <a:lnTo>
                    <a:pt x="183783" y="287322"/>
                  </a:lnTo>
                  <a:lnTo>
                    <a:pt x="179387" y="290830"/>
                  </a:lnTo>
                  <a:lnTo>
                    <a:pt x="174434" y="294639"/>
                  </a:lnTo>
                  <a:lnTo>
                    <a:pt x="169329" y="298450"/>
                  </a:lnTo>
                  <a:lnTo>
                    <a:pt x="164084" y="300989"/>
                  </a:lnTo>
                  <a:lnTo>
                    <a:pt x="158953" y="303530"/>
                  </a:lnTo>
                  <a:lnTo>
                    <a:pt x="156266" y="304765"/>
                  </a:lnTo>
                  <a:close/>
                </a:path>
                <a:path w="236220" h="313689">
                  <a:moveTo>
                    <a:pt x="49440" y="270585"/>
                  </a:moveTo>
                  <a:lnTo>
                    <a:pt x="48836" y="269866"/>
                  </a:lnTo>
                  <a:lnTo>
                    <a:pt x="49448" y="270434"/>
                  </a:lnTo>
                  <a:lnTo>
                    <a:pt x="49440" y="270585"/>
                  </a:lnTo>
                  <a:close/>
                </a:path>
                <a:path w="236220" h="313689">
                  <a:moveTo>
                    <a:pt x="54029" y="276062"/>
                  </a:moveTo>
                  <a:lnTo>
                    <a:pt x="53574" y="275671"/>
                  </a:lnTo>
                  <a:lnTo>
                    <a:pt x="53576" y="275508"/>
                  </a:lnTo>
                  <a:lnTo>
                    <a:pt x="54029" y="276062"/>
                  </a:lnTo>
                  <a:close/>
                </a:path>
                <a:path w="236220" h="313689">
                  <a:moveTo>
                    <a:pt x="181644" y="276062"/>
                  </a:moveTo>
                  <a:lnTo>
                    <a:pt x="182097" y="275508"/>
                  </a:lnTo>
                  <a:lnTo>
                    <a:pt x="182099" y="275671"/>
                  </a:lnTo>
                  <a:lnTo>
                    <a:pt x="181644" y="276062"/>
                  </a:lnTo>
                  <a:close/>
                </a:path>
                <a:path w="236220" h="313689">
                  <a:moveTo>
                    <a:pt x="67228" y="287322"/>
                  </a:moveTo>
                  <a:lnTo>
                    <a:pt x="66447" y="286914"/>
                  </a:lnTo>
                  <a:lnTo>
                    <a:pt x="66721" y="286914"/>
                  </a:lnTo>
                  <a:lnTo>
                    <a:pt x="67228" y="287322"/>
                  </a:lnTo>
                  <a:close/>
                </a:path>
                <a:path w="236220" h="313689">
                  <a:moveTo>
                    <a:pt x="71434" y="289664"/>
                  </a:moveTo>
                  <a:lnTo>
                    <a:pt x="70730" y="289127"/>
                  </a:lnTo>
                  <a:lnTo>
                    <a:pt x="71334" y="289466"/>
                  </a:lnTo>
                  <a:lnTo>
                    <a:pt x="71434" y="289664"/>
                  </a:lnTo>
                  <a:close/>
                </a:path>
                <a:path w="236220" h="313689">
                  <a:moveTo>
                    <a:pt x="164225" y="289664"/>
                  </a:moveTo>
                  <a:lnTo>
                    <a:pt x="164327" y="289466"/>
                  </a:lnTo>
                  <a:lnTo>
                    <a:pt x="164977" y="289127"/>
                  </a:lnTo>
                  <a:lnTo>
                    <a:pt x="164225" y="289664"/>
                  </a:lnTo>
                  <a:close/>
                </a:path>
                <a:path w="236220" h="313689">
                  <a:moveTo>
                    <a:pt x="76711" y="293692"/>
                  </a:moveTo>
                  <a:lnTo>
                    <a:pt x="76254" y="293465"/>
                  </a:lnTo>
                  <a:lnTo>
                    <a:pt x="76148" y="293253"/>
                  </a:lnTo>
                  <a:lnTo>
                    <a:pt x="76711" y="293692"/>
                  </a:lnTo>
                  <a:close/>
                </a:path>
                <a:path w="236220" h="313689">
                  <a:moveTo>
                    <a:pt x="158962" y="293692"/>
                  </a:moveTo>
                  <a:lnTo>
                    <a:pt x="159525" y="293253"/>
                  </a:lnTo>
                  <a:lnTo>
                    <a:pt x="159419" y="293465"/>
                  </a:lnTo>
                  <a:lnTo>
                    <a:pt x="158962" y="293692"/>
                  </a:lnTo>
                  <a:close/>
                </a:path>
                <a:path w="236220" h="313689">
                  <a:moveTo>
                    <a:pt x="81308" y="295967"/>
                  </a:moveTo>
                  <a:lnTo>
                    <a:pt x="81176" y="295967"/>
                  </a:lnTo>
                  <a:lnTo>
                    <a:pt x="80987" y="295809"/>
                  </a:lnTo>
                  <a:lnTo>
                    <a:pt x="81308" y="295967"/>
                  </a:lnTo>
                  <a:close/>
                </a:path>
                <a:path w="236220" h="313689">
                  <a:moveTo>
                    <a:pt x="154496" y="295967"/>
                  </a:moveTo>
                  <a:lnTo>
                    <a:pt x="154366" y="295967"/>
                  </a:lnTo>
                  <a:lnTo>
                    <a:pt x="154688" y="295809"/>
                  </a:lnTo>
                  <a:lnTo>
                    <a:pt x="154496" y="295967"/>
                  </a:lnTo>
                  <a:close/>
                </a:path>
                <a:path w="236220" h="313689">
                  <a:moveTo>
                    <a:pt x="86133" y="297283"/>
                  </a:moveTo>
                  <a:lnTo>
                    <a:pt x="85580" y="297021"/>
                  </a:lnTo>
                  <a:lnTo>
                    <a:pt x="85809" y="297021"/>
                  </a:lnTo>
                  <a:lnTo>
                    <a:pt x="86133" y="297283"/>
                  </a:lnTo>
                  <a:close/>
                </a:path>
                <a:path w="236220" h="313689">
                  <a:moveTo>
                    <a:pt x="149532" y="297283"/>
                  </a:moveTo>
                  <a:lnTo>
                    <a:pt x="149860" y="297021"/>
                  </a:lnTo>
                  <a:lnTo>
                    <a:pt x="150086" y="297021"/>
                  </a:lnTo>
                  <a:lnTo>
                    <a:pt x="149532" y="297283"/>
                  </a:lnTo>
                  <a:close/>
                </a:path>
                <a:path w="236220" h="313689">
                  <a:moveTo>
                    <a:pt x="91398" y="299781"/>
                  </a:moveTo>
                  <a:lnTo>
                    <a:pt x="91260" y="299781"/>
                  </a:lnTo>
                  <a:lnTo>
                    <a:pt x="91040" y="299607"/>
                  </a:lnTo>
                  <a:lnTo>
                    <a:pt x="91398" y="299781"/>
                  </a:lnTo>
                  <a:close/>
                </a:path>
                <a:path w="236220" h="313689">
                  <a:moveTo>
                    <a:pt x="144404" y="299781"/>
                  </a:moveTo>
                  <a:lnTo>
                    <a:pt x="144255" y="299781"/>
                  </a:lnTo>
                  <a:lnTo>
                    <a:pt x="144625" y="299607"/>
                  </a:lnTo>
                  <a:lnTo>
                    <a:pt x="144404" y="299781"/>
                  </a:lnTo>
                  <a:close/>
                </a:path>
                <a:path w="236220" h="313689">
                  <a:moveTo>
                    <a:pt x="124142" y="313689"/>
                  </a:moveTo>
                  <a:lnTo>
                    <a:pt x="111531" y="313689"/>
                  </a:lnTo>
                  <a:lnTo>
                    <a:pt x="105791" y="312419"/>
                  </a:lnTo>
                  <a:lnTo>
                    <a:pt x="130200" y="312419"/>
                  </a:lnTo>
                  <a:lnTo>
                    <a:pt x="124142" y="313689"/>
                  </a:lnTo>
                  <a:close/>
                </a:path>
              </a:pathLst>
            </a:custGeom>
            <a:solidFill>
              <a:srgbClr val="C42E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504188" cy="1057655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761" y="761"/>
              <a:ext cx="12190730" cy="6856730"/>
            </a:xfrm>
            <a:custGeom>
              <a:avLst/>
              <a:gdLst/>
              <a:ahLst/>
              <a:cxnLst/>
              <a:rect l="l" t="t" r="r" b="b"/>
              <a:pathLst>
                <a:path w="12190730" h="6856730">
                  <a:moveTo>
                    <a:pt x="0" y="0"/>
                  </a:moveTo>
                  <a:lnTo>
                    <a:pt x="12190476" y="0"/>
                  </a:lnTo>
                  <a:lnTo>
                    <a:pt x="12190476" y="6856476"/>
                  </a:lnTo>
                  <a:lnTo>
                    <a:pt x="0" y="68564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583436" cy="1292352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736480" y="110325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92439" y="3581400"/>
            <a:ext cx="438784" cy="2228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300" spc="-10" dirty="0">
                <a:solidFill>
                  <a:srgbClr val="90C225"/>
                </a:solidFill>
                <a:latin typeface="Trebuchet MS"/>
                <a:cs typeface="Trebuchet MS"/>
              </a:rPr>
              <a:t>Step9</a:t>
            </a:r>
            <a:endParaRPr sz="13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775743" y="3581400"/>
            <a:ext cx="525145" cy="2228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300" spc="-10" dirty="0">
                <a:solidFill>
                  <a:srgbClr val="90C225"/>
                </a:solidFill>
                <a:latin typeface="Trebuchet MS"/>
                <a:cs typeface="Trebuchet MS"/>
              </a:rPr>
              <a:t>Step10</a:t>
            </a:r>
            <a:endParaRPr sz="13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931085" y="4574743"/>
            <a:ext cx="17291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0E374"/>
                </a:solidFill>
                <a:latin typeface="Trebuchet MS"/>
                <a:cs typeface="Trebuchet MS"/>
              </a:rPr>
              <a:t>Back</a:t>
            </a:r>
            <a:r>
              <a:rPr sz="1800" spc="-20" dirty="0">
                <a:solidFill>
                  <a:srgbClr val="C0E374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C0E374"/>
                </a:solidFill>
                <a:latin typeface="Trebuchet MS"/>
                <a:cs typeface="Trebuchet MS"/>
              </a:rPr>
              <a:t>to</a:t>
            </a:r>
            <a:r>
              <a:rPr sz="1800" spc="-20" dirty="0">
                <a:solidFill>
                  <a:srgbClr val="C0E374"/>
                </a:solidFill>
                <a:latin typeface="Trebuchet MS"/>
                <a:cs typeface="Trebuchet MS"/>
              </a:rPr>
              <a:t> </a:t>
            </a:r>
            <a:r>
              <a:rPr sz="1800" spc="-10" dirty="0">
                <a:solidFill>
                  <a:srgbClr val="C0E374"/>
                </a:solidFill>
                <a:latin typeface="Trebuchet MS"/>
                <a:cs typeface="Trebuchet MS"/>
              </a:rPr>
              <a:t>Location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20890" y="4574743"/>
            <a:ext cx="17913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0E374"/>
                </a:solidFill>
                <a:latin typeface="Trebuchet MS"/>
                <a:cs typeface="Trebuchet MS"/>
              </a:rPr>
              <a:t>Return</a:t>
            </a:r>
            <a:r>
              <a:rPr sz="1800" spc="-130" dirty="0">
                <a:solidFill>
                  <a:srgbClr val="C0E374"/>
                </a:solidFill>
                <a:latin typeface="Trebuchet MS"/>
                <a:cs typeface="Trebuchet MS"/>
              </a:rPr>
              <a:t> </a:t>
            </a:r>
            <a:r>
              <a:rPr sz="1800" spc="-110" dirty="0">
                <a:solidFill>
                  <a:srgbClr val="C0E374"/>
                </a:solidFill>
                <a:latin typeface="Trebuchet MS"/>
                <a:cs typeface="Trebuchet MS"/>
              </a:rPr>
              <a:t>To</a:t>
            </a:r>
            <a:r>
              <a:rPr sz="1800" spc="-25" dirty="0">
                <a:solidFill>
                  <a:srgbClr val="C0E374"/>
                </a:solidFill>
                <a:latin typeface="Trebuchet MS"/>
                <a:cs typeface="Trebuchet MS"/>
              </a:rPr>
              <a:t> </a:t>
            </a:r>
            <a:r>
              <a:rPr sz="1800" spc="-10" dirty="0">
                <a:solidFill>
                  <a:srgbClr val="C0E374"/>
                </a:solidFill>
                <a:latin typeface="Trebuchet MS"/>
                <a:cs typeface="Trebuchet MS"/>
              </a:rPr>
              <a:t>Launch</a:t>
            </a:r>
            <a:endParaRPr sz="1800">
              <a:latin typeface="Trebuchet MS"/>
              <a:cs typeface="Trebuchet MS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761" y="761"/>
            <a:ext cx="12190730" cy="6856730"/>
            <a:chOff x="761" y="761"/>
            <a:chExt cx="12190730" cy="6856730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24939" y="1630679"/>
              <a:ext cx="3710940" cy="274472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686044" y="1630679"/>
              <a:ext cx="3802379" cy="2744724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761" y="761"/>
              <a:ext cx="12190730" cy="6856730"/>
            </a:xfrm>
            <a:custGeom>
              <a:avLst/>
              <a:gdLst/>
              <a:ahLst/>
              <a:cxnLst/>
              <a:rect l="l" t="t" r="r" b="b"/>
              <a:pathLst>
                <a:path w="12190730" h="6856730">
                  <a:moveTo>
                    <a:pt x="0" y="0"/>
                  </a:moveTo>
                  <a:lnTo>
                    <a:pt x="12190476" y="0"/>
                  </a:lnTo>
                  <a:lnTo>
                    <a:pt x="12190476" y="6856476"/>
                  </a:lnTo>
                  <a:lnTo>
                    <a:pt x="0" y="68564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61042" y="1273441"/>
            <a:ext cx="22866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0" dirty="0"/>
              <a:t>CONTENT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2428646" y="2166759"/>
            <a:ext cx="3675379" cy="3799840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520"/>
              </a:spcBef>
              <a:buClr>
                <a:srgbClr val="6D919F"/>
              </a:buClr>
              <a:buSzPct val="79166"/>
              <a:buFont typeface="Wingdings"/>
              <a:buChar char=""/>
              <a:tabLst>
                <a:tab pos="354965" algn="l"/>
              </a:tabLst>
            </a:pPr>
            <a:r>
              <a:rPr sz="2400" b="1" spc="-10" dirty="0">
                <a:solidFill>
                  <a:srgbClr val="404040"/>
                </a:solidFill>
                <a:latin typeface="Times New Roman"/>
                <a:cs typeface="Times New Roman"/>
              </a:rPr>
              <a:t>Introduction</a:t>
            </a:r>
            <a:endParaRPr sz="24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420"/>
              </a:spcBef>
              <a:buClr>
                <a:srgbClr val="6D919F"/>
              </a:buClr>
              <a:buSzPct val="79166"/>
              <a:buFont typeface="Wingdings"/>
              <a:buChar char=""/>
              <a:tabLst>
                <a:tab pos="354965" algn="l"/>
              </a:tabLst>
            </a:pPr>
            <a:r>
              <a:rPr sz="2400" b="1" spc="-10" dirty="0">
                <a:solidFill>
                  <a:srgbClr val="404040"/>
                </a:solidFill>
                <a:latin typeface="Times New Roman"/>
                <a:cs typeface="Times New Roman"/>
              </a:rPr>
              <a:t>History</a:t>
            </a:r>
            <a:endParaRPr sz="24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420"/>
              </a:spcBef>
              <a:buClr>
                <a:srgbClr val="6D919F"/>
              </a:buClr>
              <a:buSzPct val="79166"/>
              <a:buFont typeface="Wingdings"/>
              <a:buChar char=""/>
              <a:tabLst>
                <a:tab pos="354965" algn="l"/>
              </a:tabLst>
            </a:pPr>
            <a:r>
              <a:rPr sz="2400" b="1" spc="-20" dirty="0">
                <a:solidFill>
                  <a:srgbClr val="404040"/>
                </a:solidFill>
                <a:latin typeface="Times New Roman"/>
                <a:cs typeface="Times New Roman"/>
              </a:rPr>
              <a:t>Types</a:t>
            </a:r>
            <a:r>
              <a:rPr sz="2400" b="1" spc="-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b="1" spc="-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b="1" spc="-1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endParaRPr sz="24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420"/>
              </a:spcBef>
              <a:buClr>
                <a:srgbClr val="6D919F"/>
              </a:buClr>
              <a:buSzPct val="79166"/>
              <a:buFont typeface="Wingdings"/>
              <a:buChar char=""/>
              <a:tabLst>
                <a:tab pos="354965" algn="l"/>
              </a:tabLst>
            </a:pPr>
            <a:r>
              <a:rPr sz="2400" b="1" spc="-10" dirty="0">
                <a:solidFill>
                  <a:srgbClr val="404040"/>
                </a:solidFill>
                <a:latin typeface="Times New Roman"/>
                <a:cs typeface="Times New Roman"/>
              </a:rPr>
              <a:t>Women</a:t>
            </a:r>
            <a:r>
              <a:rPr sz="2400" b="1" spc="-114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404040"/>
                </a:solidFill>
                <a:latin typeface="Times New Roman"/>
                <a:cs typeface="Times New Roman"/>
              </a:rPr>
              <a:t>Protection</a:t>
            </a:r>
            <a:r>
              <a:rPr sz="2400" b="1" spc="-1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b="1" spc="-10" dirty="0">
                <a:solidFill>
                  <a:srgbClr val="404040"/>
                </a:solidFill>
                <a:latin typeface="Times New Roman"/>
                <a:cs typeface="Times New Roman"/>
              </a:rPr>
              <a:t>Drone</a:t>
            </a:r>
            <a:endParaRPr sz="24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420"/>
              </a:spcBef>
              <a:buClr>
                <a:srgbClr val="6D919F"/>
              </a:buClr>
              <a:buSzPct val="79166"/>
              <a:buFont typeface="Wingdings"/>
              <a:buChar char=""/>
              <a:tabLst>
                <a:tab pos="354965" algn="l"/>
              </a:tabLst>
            </a:pPr>
            <a:r>
              <a:rPr sz="2400" b="1" spc="-20" dirty="0">
                <a:solidFill>
                  <a:srgbClr val="404040"/>
                </a:solidFill>
                <a:latin typeface="Times New Roman"/>
                <a:cs typeface="Times New Roman"/>
              </a:rPr>
              <a:t>Technical</a:t>
            </a:r>
            <a:r>
              <a:rPr sz="2400" b="1" spc="-10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b="1" spc="-10" dirty="0">
                <a:solidFill>
                  <a:srgbClr val="404040"/>
                </a:solidFill>
                <a:latin typeface="Times New Roman"/>
                <a:cs typeface="Times New Roman"/>
              </a:rPr>
              <a:t>aspects</a:t>
            </a:r>
            <a:endParaRPr sz="2400">
              <a:latin typeface="Times New Roman"/>
              <a:cs typeface="Times New Roman"/>
            </a:endParaRPr>
          </a:p>
          <a:p>
            <a:pPr marL="431165" indent="-418465">
              <a:lnSpc>
                <a:spcPct val="100000"/>
              </a:lnSpc>
              <a:spcBef>
                <a:spcPts val="420"/>
              </a:spcBef>
              <a:buClr>
                <a:srgbClr val="6D919F"/>
              </a:buClr>
              <a:buSzPct val="79166"/>
              <a:buFont typeface="Wingdings"/>
              <a:buChar char=""/>
              <a:tabLst>
                <a:tab pos="431165" algn="l"/>
              </a:tabLst>
            </a:pPr>
            <a:r>
              <a:rPr sz="2400" b="1" dirty="0">
                <a:solidFill>
                  <a:srgbClr val="404040"/>
                </a:solidFill>
                <a:latin typeface="Times New Roman"/>
                <a:cs typeface="Times New Roman"/>
              </a:rPr>
              <a:t>Experimental</a:t>
            </a:r>
            <a:r>
              <a:rPr sz="2400" b="1" spc="-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b="1" spc="-10" dirty="0">
                <a:solidFill>
                  <a:srgbClr val="404040"/>
                </a:solidFill>
                <a:latin typeface="Times New Roman"/>
                <a:cs typeface="Times New Roman"/>
              </a:rPr>
              <a:t>Result</a:t>
            </a:r>
            <a:endParaRPr sz="24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420"/>
              </a:spcBef>
              <a:buClr>
                <a:srgbClr val="6D919F"/>
              </a:buClr>
              <a:buSzPct val="79166"/>
              <a:buFont typeface="Wingdings"/>
              <a:buChar char=""/>
              <a:tabLst>
                <a:tab pos="354965" algn="l"/>
              </a:tabLst>
            </a:pPr>
            <a:r>
              <a:rPr sz="2400" b="1" dirty="0">
                <a:solidFill>
                  <a:srgbClr val="404040"/>
                </a:solidFill>
                <a:latin typeface="Times New Roman"/>
                <a:cs typeface="Times New Roman"/>
              </a:rPr>
              <a:t>Application</a:t>
            </a:r>
            <a:r>
              <a:rPr sz="2400" b="1" spc="-5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b="1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b="1" spc="-20" dirty="0">
                <a:solidFill>
                  <a:srgbClr val="404040"/>
                </a:solidFill>
                <a:latin typeface="Times New Roman"/>
                <a:cs typeface="Times New Roman"/>
              </a:rPr>
              <a:t>drone</a:t>
            </a:r>
            <a:endParaRPr sz="24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420"/>
              </a:spcBef>
              <a:buClr>
                <a:srgbClr val="6D919F"/>
              </a:buClr>
              <a:buSzPct val="79166"/>
              <a:buFont typeface="Wingdings"/>
              <a:buChar char=""/>
              <a:tabLst>
                <a:tab pos="354965" algn="l"/>
              </a:tabLst>
            </a:pPr>
            <a:r>
              <a:rPr sz="2400" b="1" spc="-10" dirty="0">
                <a:solidFill>
                  <a:srgbClr val="404040"/>
                </a:solidFill>
                <a:latin typeface="Times New Roman"/>
                <a:cs typeface="Times New Roman"/>
              </a:rPr>
              <a:t>Advantages</a:t>
            </a:r>
            <a:endParaRPr sz="24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439"/>
              </a:spcBef>
              <a:buClr>
                <a:srgbClr val="6D919F"/>
              </a:buClr>
              <a:buSzPct val="79166"/>
              <a:buFont typeface="Wingdings"/>
              <a:buChar char=""/>
              <a:tabLst>
                <a:tab pos="354965" algn="l"/>
              </a:tabLst>
            </a:pPr>
            <a:r>
              <a:rPr sz="2400" b="1" spc="-10" dirty="0">
                <a:solidFill>
                  <a:srgbClr val="404040"/>
                </a:solidFill>
                <a:latin typeface="Times New Roman"/>
                <a:cs typeface="Times New Roman"/>
              </a:rPr>
              <a:t>Conclusion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8392" y="96011"/>
            <a:ext cx="1632204" cy="132130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9763518" y="114934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626108" cy="1278636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999484" y="196672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69811" rIns="0" bIns="0" rtlCol="0">
            <a:spAutoFit/>
          </a:bodyPr>
          <a:lstStyle/>
          <a:p>
            <a:pPr marL="844550">
              <a:lnSpc>
                <a:spcPct val="100000"/>
              </a:lnSpc>
              <a:spcBef>
                <a:spcPts val="95"/>
              </a:spcBef>
            </a:pPr>
            <a:r>
              <a:rPr spc="-20" dirty="0"/>
              <a:t>APPLICATIONS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50339" y="1719706"/>
            <a:ext cx="3833495" cy="3479800"/>
          </a:xfrm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100"/>
              </a:spcBef>
              <a:buClr>
                <a:srgbClr val="6D919F"/>
              </a:buClr>
              <a:buSzPct val="80000"/>
              <a:buFont typeface="Wingdings"/>
              <a:buChar char=""/>
              <a:tabLst>
                <a:tab pos="354965" algn="l"/>
              </a:tabLst>
            </a:pP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Military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endParaRPr sz="20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000"/>
              <a:buFont typeface="Wingdings"/>
              <a:buChar char=""/>
              <a:tabLst>
                <a:tab pos="354965" algn="l"/>
              </a:tabLst>
            </a:pP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for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delivery</a:t>
            </a:r>
            <a:endParaRPr sz="20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000"/>
              <a:buFont typeface="Wingdings"/>
              <a:buChar char=""/>
              <a:tabLst>
                <a:tab pos="354965" algn="l"/>
              </a:tabLst>
            </a:pP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r>
              <a:rPr sz="20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for</a:t>
            </a:r>
            <a:r>
              <a:rPr sz="20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emergency</a:t>
            </a:r>
            <a:r>
              <a:rPr sz="20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rescue</a:t>
            </a:r>
            <a:endParaRPr sz="20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000"/>
              <a:buFont typeface="Wingdings"/>
              <a:buChar char=""/>
              <a:tabLst>
                <a:tab pos="354965" algn="l"/>
              </a:tabLst>
            </a:pP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0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agriculture</a:t>
            </a:r>
            <a:endParaRPr sz="20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000"/>
              <a:buFont typeface="Wingdings"/>
              <a:buChar char=""/>
              <a:tabLst>
                <a:tab pos="354965" algn="l"/>
              </a:tabLst>
            </a:pP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for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wildlife</a:t>
            </a:r>
            <a:endParaRPr sz="20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000"/>
              <a:buFont typeface="Wingdings"/>
              <a:buChar char=""/>
              <a:tabLst>
                <a:tab pos="354965" algn="l"/>
              </a:tabLst>
            </a:pP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0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medicine</a:t>
            </a:r>
            <a:endParaRPr sz="20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000"/>
              <a:buFont typeface="Wingdings"/>
              <a:buChar char=""/>
              <a:tabLst>
                <a:tab pos="354965" algn="l"/>
              </a:tabLst>
            </a:pP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for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photography</a:t>
            </a:r>
            <a:endParaRPr sz="20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000"/>
              <a:buFont typeface="Wingdings"/>
              <a:buChar char=""/>
              <a:tabLst>
                <a:tab pos="354965" algn="l"/>
              </a:tabLst>
            </a:pP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for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historical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conservation</a:t>
            </a:r>
            <a:endParaRPr sz="2000">
              <a:latin typeface="Times New Roman"/>
              <a:cs typeface="Times New Roman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10386060" cy="6348095"/>
            <a:chOff x="0" y="0"/>
            <a:chExt cx="10386060" cy="634809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953077" y="1647896"/>
              <a:ext cx="1693859" cy="1921026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955057" y="3529507"/>
              <a:ext cx="1718830" cy="281840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821385" y="3529507"/>
              <a:ext cx="1718830" cy="281840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641778" y="1579651"/>
              <a:ext cx="1718830" cy="3056178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622071" y="1618589"/>
              <a:ext cx="2057044" cy="2498356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641778" y="3529507"/>
              <a:ext cx="1744052" cy="281840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0" y="0"/>
              <a:ext cx="1524000" cy="1133855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9625863" y="78371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10893" y="1125816"/>
            <a:ext cx="5358765" cy="40411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99920">
              <a:lnSpc>
                <a:spcPct val="100000"/>
              </a:lnSpc>
              <a:spcBef>
                <a:spcPts val="95"/>
              </a:spcBef>
            </a:pPr>
            <a:r>
              <a:rPr sz="2800" spc="-10" dirty="0">
                <a:solidFill>
                  <a:srgbClr val="6D919F"/>
                </a:solidFill>
                <a:latin typeface="Times New Roman"/>
                <a:cs typeface="Times New Roman"/>
              </a:rPr>
              <a:t>ADVANTAGES</a:t>
            </a:r>
            <a:endParaRPr sz="28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3105"/>
              </a:spcBef>
              <a:buClr>
                <a:srgbClr val="6D919F"/>
              </a:buClr>
              <a:buSzPct val="80357"/>
              <a:buFont typeface="Wingdings"/>
              <a:buChar char=""/>
              <a:tabLst>
                <a:tab pos="354965" algn="l"/>
              </a:tabLst>
            </a:pP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Quick</a:t>
            </a:r>
            <a:r>
              <a:rPr sz="2800" spc="-1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Emergency</a:t>
            </a:r>
            <a:r>
              <a:rPr sz="2800" spc="-9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Response</a:t>
            </a:r>
            <a:endParaRPr sz="28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357"/>
              <a:buFont typeface="Wingdings"/>
              <a:buChar char=""/>
              <a:tabLst>
                <a:tab pos="354965" algn="l"/>
              </a:tabLst>
            </a:pP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Remote</a:t>
            </a:r>
            <a:r>
              <a:rPr sz="2800" spc="-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Monitoring</a:t>
            </a:r>
            <a:r>
              <a:rPr sz="2800" spc="-5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&amp;</a:t>
            </a:r>
            <a:r>
              <a:rPr sz="2800" spc="-5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control</a:t>
            </a:r>
            <a:endParaRPr sz="28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357"/>
              <a:buFont typeface="Wingdings"/>
              <a:buChar char=""/>
              <a:tabLst>
                <a:tab pos="354965" algn="l"/>
              </a:tabLst>
            </a:pP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Threat</a:t>
            </a:r>
            <a:r>
              <a:rPr sz="2800" spc="-5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Detection</a:t>
            </a:r>
            <a:endParaRPr sz="28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357"/>
              <a:buFont typeface="Wingdings"/>
              <a:buChar char=""/>
              <a:tabLst>
                <a:tab pos="354965" algn="l"/>
              </a:tabLst>
            </a:pP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Data</a:t>
            </a:r>
            <a:r>
              <a:rPr sz="28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collection</a:t>
            </a:r>
            <a:endParaRPr sz="28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357"/>
              <a:buFont typeface="Wingdings"/>
              <a:buChar char=""/>
              <a:tabLst>
                <a:tab pos="354965" algn="l"/>
              </a:tabLst>
            </a:pP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GPS</a:t>
            </a:r>
            <a:r>
              <a:rPr sz="2800" spc="-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&amp;</a:t>
            </a:r>
            <a:r>
              <a:rPr sz="28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404040"/>
                </a:solidFill>
                <a:latin typeface="Times New Roman"/>
                <a:cs typeface="Times New Roman"/>
              </a:rPr>
              <a:t>SOS</a:t>
            </a:r>
            <a:r>
              <a:rPr sz="2800" spc="-1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Alerts</a:t>
            </a:r>
            <a:endParaRPr sz="2800">
              <a:latin typeface="Times New Roman"/>
              <a:cs typeface="Times New Roman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80357"/>
              <a:buFont typeface="Wingdings"/>
              <a:buChar char=""/>
              <a:tabLst>
                <a:tab pos="354965" algn="l"/>
              </a:tabLst>
            </a:pP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Real-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time</a:t>
            </a:r>
            <a:r>
              <a:rPr sz="28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Surveillance</a:t>
            </a:r>
            <a:r>
              <a:rPr sz="28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&amp;</a:t>
            </a:r>
            <a:r>
              <a:rPr sz="2800" spc="-7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Tracking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32204" cy="114604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832340" y="191973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000000"/>
                </a:solidFill>
              </a:rPr>
              <a:t>Department</a:t>
            </a:r>
            <a:r>
              <a:rPr sz="1800" spc="-40" dirty="0">
                <a:solidFill>
                  <a:srgbClr val="000000"/>
                </a:solidFill>
              </a:rPr>
              <a:t> </a:t>
            </a:r>
            <a:r>
              <a:rPr sz="1800" dirty="0">
                <a:solidFill>
                  <a:srgbClr val="000000"/>
                </a:solidFill>
              </a:rPr>
              <a:t>of</a:t>
            </a:r>
            <a:r>
              <a:rPr sz="1800" spc="-40" dirty="0">
                <a:solidFill>
                  <a:srgbClr val="000000"/>
                </a:solidFill>
              </a:rPr>
              <a:t> </a:t>
            </a:r>
            <a:r>
              <a:rPr sz="1800" spc="-25" dirty="0">
                <a:solidFill>
                  <a:srgbClr val="000000"/>
                </a:solidFill>
              </a:rPr>
              <a:t>ECE</a:t>
            </a:r>
            <a:endParaRPr sz="1800"/>
          </a:p>
        </p:txBody>
      </p:sp>
      <p:sp>
        <p:nvSpPr>
          <p:cNvPr id="5" name="object 5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420543" y="0"/>
            <a:ext cx="4772025" cy="6858000"/>
            <a:chOff x="7420543" y="0"/>
            <a:chExt cx="4772025" cy="6858000"/>
          </a:xfrm>
        </p:grpSpPr>
        <p:sp>
          <p:nvSpPr>
            <p:cNvPr id="3" name="object 3"/>
            <p:cNvSpPr/>
            <p:nvPr/>
          </p:nvSpPr>
          <p:spPr>
            <a:xfrm>
              <a:off x="9366326" y="0"/>
              <a:ext cx="1228725" cy="6858000"/>
            </a:xfrm>
            <a:custGeom>
              <a:avLst/>
              <a:gdLst/>
              <a:ahLst/>
              <a:cxnLst/>
              <a:rect l="l" t="t" r="r" b="b"/>
              <a:pathLst>
                <a:path w="1228725" h="6858000">
                  <a:moveTo>
                    <a:pt x="1228572" y="6858000"/>
                  </a:moveTo>
                  <a:lnTo>
                    <a:pt x="1219050" y="6858000"/>
                  </a:lnTo>
                  <a:lnTo>
                    <a:pt x="0" y="838"/>
                  </a:lnTo>
                  <a:lnTo>
                    <a:pt x="0" y="0"/>
                  </a:lnTo>
                  <a:lnTo>
                    <a:pt x="9521" y="0"/>
                  </a:lnTo>
                  <a:lnTo>
                    <a:pt x="1228572" y="6857161"/>
                  </a:lnTo>
                  <a:lnTo>
                    <a:pt x="1228572" y="6858000"/>
                  </a:lnTo>
                  <a:close/>
                </a:path>
              </a:pathLst>
            </a:custGeom>
            <a:solidFill>
              <a:srgbClr val="BEBEB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420543" y="3676675"/>
              <a:ext cx="4772025" cy="3181350"/>
            </a:xfrm>
            <a:custGeom>
              <a:avLst/>
              <a:gdLst/>
              <a:ahLst/>
              <a:cxnLst/>
              <a:rect l="l" t="t" r="r" b="b"/>
              <a:pathLst>
                <a:path w="4772025" h="3181350">
                  <a:moveTo>
                    <a:pt x="13310" y="3181324"/>
                  </a:moveTo>
                  <a:lnTo>
                    <a:pt x="0" y="3181324"/>
                  </a:lnTo>
                  <a:lnTo>
                    <a:pt x="155" y="3179991"/>
                  </a:lnTo>
                  <a:lnTo>
                    <a:pt x="878" y="3178505"/>
                  </a:lnTo>
                  <a:lnTo>
                    <a:pt x="2085" y="3177362"/>
                  </a:lnTo>
                  <a:lnTo>
                    <a:pt x="4765639" y="774"/>
                  </a:lnTo>
                  <a:lnTo>
                    <a:pt x="4767412" y="0"/>
                  </a:lnTo>
                  <a:lnTo>
                    <a:pt x="4768801" y="0"/>
                  </a:lnTo>
                  <a:lnTo>
                    <a:pt x="4770389" y="469"/>
                  </a:lnTo>
                  <a:lnTo>
                    <a:pt x="4771456" y="1252"/>
                  </a:lnTo>
                  <a:lnTo>
                    <a:pt x="4771456" y="8188"/>
                  </a:lnTo>
                  <a:lnTo>
                    <a:pt x="4770922" y="8699"/>
                  </a:lnTo>
                  <a:lnTo>
                    <a:pt x="13310" y="3181324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181477" y="0"/>
              <a:ext cx="3007360" cy="6858000"/>
            </a:xfrm>
            <a:custGeom>
              <a:avLst/>
              <a:gdLst/>
              <a:ahLst/>
              <a:cxnLst/>
              <a:rect l="l" t="t" r="r" b="b"/>
              <a:pathLst>
                <a:path w="3007359" h="6858000">
                  <a:moveTo>
                    <a:pt x="3007347" y="6858000"/>
                  </a:moveTo>
                  <a:lnTo>
                    <a:pt x="0" y="6858000"/>
                  </a:lnTo>
                  <a:lnTo>
                    <a:pt x="2043002" y="0"/>
                  </a:lnTo>
                  <a:lnTo>
                    <a:pt x="3007347" y="0"/>
                  </a:lnTo>
                  <a:lnTo>
                    <a:pt x="3007347" y="6858000"/>
                  </a:lnTo>
                  <a:close/>
                </a:path>
              </a:pathLst>
            </a:custGeom>
            <a:solidFill>
              <a:srgbClr val="90C225">
                <a:alpha val="3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604940" y="0"/>
              <a:ext cx="2587625" cy="6858000"/>
            </a:xfrm>
            <a:custGeom>
              <a:avLst/>
              <a:gdLst/>
              <a:ahLst/>
              <a:cxnLst/>
              <a:rect l="l" t="t" r="r" b="b"/>
              <a:pathLst>
                <a:path w="2587625" h="6858000">
                  <a:moveTo>
                    <a:pt x="2587060" y="6858000"/>
                  </a:moveTo>
                  <a:lnTo>
                    <a:pt x="1207967" y="6858000"/>
                  </a:lnTo>
                  <a:lnTo>
                    <a:pt x="0" y="0"/>
                  </a:lnTo>
                  <a:lnTo>
                    <a:pt x="2587060" y="0"/>
                  </a:lnTo>
                  <a:lnTo>
                    <a:pt x="2587060" y="6858000"/>
                  </a:lnTo>
                  <a:close/>
                </a:path>
              </a:pathLst>
            </a:custGeom>
            <a:solidFill>
              <a:srgbClr val="90C225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932164" y="3048000"/>
              <a:ext cx="3260090" cy="3810000"/>
            </a:xfrm>
            <a:custGeom>
              <a:avLst/>
              <a:gdLst/>
              <a:ahLst/>
              <a:cxnLst/>
              <a:rect l="l" t="t" r="r" b="b"/>
              <a:pathLst>
                <a:path w="3260090" h="3810000">
                  <a:moveTo>
                    <a:pt x="3259835" y="3810000"/>
                  </a:moveTo>
                  <a:lnTo>
                    <a:pt x="0" y="3810000"/>
                  </a:lnTo>
                  <a:lnTo>
                    <a:pt x="3259835" y="0"/>
                  </a:lnTo>
                  <a:lnTo>
                    <a:pt x="3259835" y="3810000"/>
                  </a:lnTo>
                  <a:close/>
                </a:path>
              </a:pathLst>
            </a:custGeom>
            <a:solidFill>
              <a:srgbClr val="539F20">
                <a:alpha val="72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9337548" y="0"/>
              <a:ext cx="2851785" cy="6858000"/>
            </a:xfrm>
            <a:custGeom>
              <a:avLst/>
              <a:gdLst/>
              <a:ahLst/>
              <a:cxnLst/>
              <a:rect l="l" t="t" r="r" b="b"/>
              <a:pathLst>
                <a:path w="2851784" h="6858000">
                  <a:moveTo>
                    <a:pt x="2851276" y="6858000"/>
                  </a:moveTo>
                  <a:lnTo>
                    <a:pt x="2467698" y="6858000"/>
                  </a:lnTo>
                  <a:lnTo>
                    <a:pt x="0" y="0"/>
                  </a:lnTo>
                  <a:lnTo>
                    <a:pt x="2851276" y="0"/>
                  </a:lnTo>
                  <a:lnTo>
                    <a:pt x="2851276" y="6858000"/>
                  </a:lnTo>
                  <a:close/>
                </a:path>
              </a:pathLst>
            </a:custGeom>
            <a:solidFill>
              <a:srgbClr val="3E7818">
                <a:alpha val="701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0898733" y="0"/>
              <a:ext cx="1290320" cy="6858000"/>
            </a:xfrm>
            <a:custGeom>
              <a:avLst/>
              <a:gdLst/>
              <a:ahLst/>
              <a:cxnLst/>
              <a:rect l="l" t="t" r="r" b="b"/>
              <a:pathLst>
                <a:path w="1290320" h="6858000">
                  <a:moveTo>
                    <a:pt x="1290091" y="6858000"/>
                  </a:moveTo>
                  <a:lnTo>
                    <a:pt x="0" y="6858000"/>
                  </a:lnTo>
                  <a:lnTo>
                    <a:pt x="1018475" y="0"/>
                  </a:lnTo>
                  <a:lnTo>
                    <a:pt x="1290091" y="0"/>
                  </a:lnTo>
                  <a:lnTo>
                    <a:pt x="1290091" y="6858000"/>
                  </a:lnTo>
                  <a:close/>
                </a:path>
              </a:pathLst>
            </a:custGeom>
            <a:solidFill>
              <a:srgbClr val="C0E374">
                <a:alpha val="701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940374" y="0"/>
              <a:ext cx="1249045" cy="6858000"/>
            </a:xfrm>
            <a:custGeom>
              <a:avLst/>
              <a:gdLst/>
              <a:ahLst/>
              <a:cxnLst/>
              <a:rect l="l" t="t" r="r" b="b"/>
              <a:pathLst>
                <a:path w="1249045" h="6858000">
                  <a:moveTo>
                    <a:pt x="1248451" y="6858000"/>
                  </a:moveTo>
                  <a:lnTo>
                    <a:pt x="1108001" y="6858000"/>
                  </a:lnTo>
                  <a:lnTo>
                    <a:pt x="0" y="0"/>
                  </a:lnTo>
                  <a:lnTo>
                    <a:pt x="1248451" y="0"/>
                  </a:lnTo>
                  <a:lnTo>
                    <a:pt x="1248451" y="6858000"/>
                  </a:lnTo>
                  <a:close/>
                </a:path>
              </a:pathLst>
            </a:custGeom>
            <a:solidFill>
              <a:srgbClr val="90C225">
                <a:alpha val="650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372344" y="3590544"/>
              <a:ext cx="1816735" cy="3267710"/>
            </a:xfrm>
            <a:custGeom>
              <a:avLst/>
              <a:gdLst/>
              <a:ahLst/>
              <a:cxnLst/>
              <a:rect l="l" t="t" r="r" b="b"/>
              <a:pathLst>
                <a:path w="1816734" h="3267709">
                  <a:moveTo>
                    <a:pt x="1816607" y="3267455"/>
                  </a:moveTo>
                  <a:lnTo>
                    <a:pt x="0" y="3267455"/>
                  </a:lnTo>
                  <a:lnTo>
                    <a:pt x="1816607" y="0"/>
                  </a:lnTo>
                  <a:lnTo>
                    <a:pt x="1816607" y="3267455"/>
                  </a:lnTo>
                  <a:close/>
                </a:path>
              </a:pathLst>
            </a:custGeom>
            <a:solidFill>
              <a:srgbClr val="90C225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/>
          <p:nvPr/>
        </p:nvSpPr>
        <p:spPr>
          <a:xfrm>
            <a:off x="0" y="0"/>
            <a:ext cx="843280" cy="5666740"/>
          </a:xfrm>
          <a:custGeom>
            <a:avLst/>
            <a:gdLst/>
            <a:ahLst/>
            <a:cxnLst/>
            <a:rect l="l" t="t" r="r" b="b"/>
            <a:pathLst>
              <a:path w="843280" h="5666740">
                <a:moveTo>
                  <a:pt x="0" y="5666232"/>
                </a:moveTo>
                <a:lnTo>
                  <a:pt x="0" y="0"/>
                </a:lnTo>
                <a:lnTo>
                  <a:pt x="842772" y="0"/>
                </a:lnTo>
                <a:lnTo>
                  <a:pt x="0" y="5666232"/>
                </a:lnTo>
                <a:close/>
              </a:path>
            </a:pathLst>
          </a:custGeom>
          <a:solidFill>
            <a:srgbClr val="90C225">
              <a:alpha val="850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4261116" y="1398879"/>
            <a:ext cx="229679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CONCLUSON</a:t>
            </a:r>
          </a:p>
        </p:txBody>
      </p:sp>
      <p:sp>
        <p:nvSpPr>
          <p:cNvPr id="14" name="object 14"/>
          <p:cNvSpPr/>
          <p:nvPr/>
        </p:nvSpPr>
        <p:spPr>
          <a:xfrm>
            <a:off x="875372" y="2153576"/>
            <a:ext cx="9022080" cy="4008754"/>
          </a:xfrm>
          <a:custGeom>
            <a:avLst/>
            <a:gdLst/>
            <a:ahLst/>
            <a:cxnLst/>
            <a:rect l="l" t="t" r="r" b="b"/>
            <a:pathLst>
              <a:path w="9022080" h="4008754">
                <a:moveTo>
                  <a:pt x="9021712" y="9525"/>
                </a:moveTo>
                <a:lnTo>
                  <a:pt x="9012187" y="0"/>
                </a:lnTo>
                <a:lnTo>
                  <a:pt x="9525" y="0"/>
                </a:lnTo>
                <a:lnTo>
                  <a:pt x="0" y="9525"/>
                </a:lnTo>
                <a:lnTo>
                  <a:pt x="0" y="3998963"/>
                </a:lnTo>
                <a:lnTo>
                  <a:pt x="9525" y="4008488"/>
                </a:lnTo>
                <a:lnTo>
                  <a:pt x="9012187" y="4008488"/>
                </a:lnTo>
                <a:lnTo>
                  <a:pt x="9021712" y="3998963"/>
                </a:lnTo>
                <a:lnTo>
                  <a:pt x="9021712" y="3989438"/>
                </a:lnTo>
                <a:lnTo>
                  <a:pt x="9021712" y="19050"/>
                </a:lnTo>
                <a:lnTo>
                  <a:pt x="9021712" y="95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58419" algn="just">
              <a:lnSpc>
                <a:spcPct val="100000"/>
              </a:lnSpc>
              <a:spcBef>
                <a:spcPts val="105"/>
              </a:spcBef>
            </a:pPr>
            <a:r>
              <a:rPr spc="-20" dirty="0"/>
              <a:t>Women</a:t>
            </a:r>
            <a:r>
              <a:rPr spc="-25" dirty="0"/>
              <a:t> </a:t>
            </a:r>
            <a:r>
              <a:rPr dirty="0"/>
              <a:t>Protection</a:t>
            </a:r>
            <a:r>
              <a:rPr spc="-20" dirty="0"/>
              <a:t> </a:t>
            </a:r>
            <a:r>
              <a:rPr dirty="0"/>
              <a:t>Drone</a:t>
            </a:r>
            <a:r>
              <a:rPr spc="-20" dirty="0"/>
              <a:t> </a:t>
            </a:r>
            <a:r>
              <a:rPr dirty="0"/>
              <a:t>is</a:t>
            </a:r>
            <a:r>
              <a:rPr spc="-20" dirty="0"/>
              <a:t> </a:t>
            </a:r>
            <a:r>
              <a:rPr dirty="0"/>
              <a:t>a</a:t>
            </a:r>
            <a:r>
              <a:rPr spc="-20" dirty="0"/>
              <a:t> </a:t>
            </a:r>
            <a:r>
              <a:rPr dirty="0"/>
              <a:t>smart</a:t>
            </a:r>
            <a:r>
              <a:rPr spc="-20" dirty="0"/>
              <a:t> </a:t>
            </a:r>
            <a:r>
              <a:rPr dirty="0"/>
              <a:t>safety</a:t>
            </a:r>
            <a:r>
              <a:rPr spc="-20" dirty="0"/>
              <a:t> </a:t>
            </a:r>
            <a:r>
              <a:rPr dirty="0"/>
              <a:t>tool</a:t>
            </a:r>
            <a:r>
              <a:rPr spc="-25" dirty="0"/>
              <a:t> </a:t>
            </a:r>
            <a:r>
              <a:rPr dirty="0"/>
              <a:t>that</a:t>
            </a:r>
            <a:r>
              <a:rPr spc="-20" dirty="0"/>
              <a:t> </a:t>
            </a:r>
            <a:r>
              <a:rPr dirty="0"/>
              <a:t>helps</a:t>
            </a:r>
            <a:r>
              <a:rPr spc="-25" dirty="0"/>
              <a:t> </a:t>
            </a:r>
            <a:r>
              <a:rPr dirty="0"/>
              <a:t>in</a:t>
            </a:r>
            <a:r>
              <a:rPr spc="-20" dirty="0"/>
              <a:t> </a:t>
            </a:r>
            <a:r>
              <a:rPr dirty="0"/>
              <a:t>tracking,</a:t>
            </a:r>
            <a:r>
              <a:rPr spc="-20" dirty="0"/>
              <a:t> </a:t>
            </a:r>
            <a:r>
              <a:rPr dirty="0"/>
              <a:t>monitoring,</a:t>
            </a:r>
            <a:r>
              <a:rPr spc="-25" dirty="0"/>
              <a:t> and </a:t>
            </a:r>
            <a:r>
              <a:rPr dirty="0"/>
              <a:t>alerting</a:t>
            </a:r>
            <a:r>
              <a:rPr spc="265" dirty="0"/>
              <a:t> </a:t>
            </a:r>
            <a:r>
              <a:rPr dirty="0"/>
              <a:t>during</a:t>
            </a:r>
            <a:r>
              <a:rPr spc="265" dirty="0"/>
              <a:t> </a:t>
            </a:r>
            <a:r>
              <a:rPr dirty="0"/>
              <a:t>emergencies.</a:t>
            </a:r>
            <a:r>
              <a:rPr spc="280" dirty="0"/>
              <a:t> </a:t>
            </a:r>
            <a:r>
              <a:rPr dirty="0"/>
              <a:t>It</a:t>
            </a:r>
            <a:r>
              <a:rPr spc="285" dirty="0"/>
              <a:t> </a:t>
            </a:r>
            <a:r>
              <a:rPr dirty="0"/>
              <a:t>provides</a:t>
            </a:r>
            <a:r>
              <a:rPr spc="280" dirty="0"/>
              <a:t> </a:t>
            </a:r>
            <a:r>
              <a:rPr dirty="0"/>
              <a:t>quick</a:t>
            </a:r>
            <a:r>
              <a:rPr spc="280" dirty="0"/>
              <a:t> </a:t>
            </a:r>
            <a:r>
              <a:rPr dirty="0"/>
              <a:t>response,</a:t>
            </a:r>
            <a:r>
              <a:rPr spc="280" dirty="0"/>
              <a:t> </a:t>
            </a:r>
            <a:r>
              <a:rPr dirty="0"/>
              <a:t>real-time</a:t>
            </a:r>
            <a:r>
              <a:rPr spc="290" dirty="0"/>
              <a:t> </a:t>
            </a:r>
            <a:r>
              <a:rPr dirty="0"/>
              <a:t>surveillance,</a:t>
            </a:r>
            <a:r>
              <a:rPr spc="280" dirty="0"/>
              <a:t> </a:t>
            </a:r>
            <a:r>
              <a:rPr spc="-25" dirty="0"/>
              <a:t>and </a:t>
            </a:r>
            <a:r>
              <a:rPr dirty="0"/>
              <a:t>GPS</a:t>
            </a:r>
            <a:r>
              <a:rPr spc="-35" dirty="0"/>
              <a:t> </a:t>
            </a:r>
            <a:r>
              <a:rPr dirty="0"/>
              <a:t>alerts,</a:t>
            </a:r>
            <a:r>
              <a:rPr spc="-25" dirty="0"/>
              <a:t> </a:t>
            </a:r>
            <a:r>
              <a:rPr dirty="0"/>
              <a:t>making</a:t>
            </a:r>
            <a:r>
              <a:rPr spc="-25" dirty="0"/>
              <a:t> </a:t>
            </a:r>
            <a:r>
              <a:rPr dirty="0"/>
              <a:t>it</a:t>
            </a:r>
            <a:r>
              <a:rPr spc="-30" dirty="0"/>
              <a:t> </a:t>
            </a:r>
            <a:r>
              <a:rPr dirty="0"/>
              <a:t>useful</a:t>
            </a:r>
            <a:r>
              <a:rPr spc="-25" dirty="0"/>
              <a:t> </a:t>
            </a:r>
            <a:r>
              <a:rPr dirty="0"/>
              <a:t>for</a:t>
            </a:r>
            <a:r>
              <a:rPr spc="-25" dirty="0"/>
              <a:t> </a:t>
            </a:r>
            <a:r>
              <a:rPr dirty="0"/>
              <a:t>women's</a:t>
            </a:r>
            <a:r>
              <a:rPr spc="-30" dirty="0"/>
              <a:t> </a:t>
            </a:r>
            <a:r>
              <a:rPr spc="-10" dirty="0"/>
              <a:t>security.</a:t>
            </a:r>
            <a:r>
              <a:rPr spc="-25" dirty="0"/>
              <a:t> </a:t>
            </a:r>
            <a:r>
              <a:rPr spc="-10" dirty="0"/>
              <a:t>However,</a:t>
            </a:r>
            <a:r>
              <a:rPr spc="-25" dirty="0"/>
              <a:t> </a:t>
            </a:r>
            <a:r>
              <a:rPr dirty="0"/>
              <a:t>challenges</a:t>
            </a:r>
            <a:r>
              <a:rPr spc="-30" dirty="0"/>
              <a:t> </a:t>
            </a:r>
            <a:r>
              <a:rPr dirty="0"/>
              <a:t>like</a:t>
            </a:r>
            <a:r>
              <a:rPr spc="-20" dirty="0"/>
              <a:t> </a:t>
            </a:r>
            <a:r>
              <a:rPr dirty="0"/>
              <a:t>high</a:t>
            </a:r>
            <a:r>
              <a:rPr spc="-30" dirty="0"/>
              <a:t> </a:t>
            </a:r>
            <a:r>
              <a:rPr spc="-10" dirty="0"/>
              <a:t>cost, </a:t>
            </a:r>
            <a:r>
              <a:rPr dirty="0"/>
              <a:t>battery</a:t>
            </a:r>
            <a:r>
              <a:rPr spc="210" dirty="0"/>
              <a:t> </a:t>
            </a:r>
            <a:r>
              <a:rPr dirty="0"/>
              <a:t>limitations,</a:t>
            </a:r>
            <a:r>
              <a:rPr spc="215" dirty="0"/>
              <a:t> </a:t>
            </a:r>
            <a:r>
              <a:rPr dirty="0"/>
              <a:t>and</a:t>
            </a:r>
            <a:r>
              <a:rPr spc="210" dirty="0"/>
              <a:t> </a:t>
            </a:r>
            <a:r>
              <a:rPr dirty="0"/>
              <a:t>privacy</a:t>
            </a:r>
            <a:r>
              <a:rPr spc="215" dirty="0"/>
              <a:t> </a:t>
            </a:r>
            <a:r>
              <a:rPr dirty="0"/>
              <a:t>issues</a:t>
            </a:r>
            <a:r>
              <a:rPr spc="210" dirty="0"/>
              <a:t> </a:t>
            </a:r>
            <a:r>
              <a:rPr dirty="0"/>
              <a:t>need</a:t>
            </a:r>
            <a:r>
              <a:rPr spc="215" dirty="0"/>
              <a:t> </a:t>
            </a:r>
            <a:r>
              <a:rPr dirty="0"/>
              <a:t>to</a:t>
            </a:r>
            <a:r>
              <a:rPr spc="210" dirty="0"/>
              <a:t> </a:t>
            </a:r>
            <a:r>
              <a:rPr dirty="0"/>
              <a:t>be</a:t>
            </a:r>
            <a:r>
              <a:rPr spc="220" dirty="0"/>
              <a:t> </a:t>
            </a:r>
            <a:r>
              <a:rPr dirty="0"/>
              <a:t>improved.</a:t>
            </a:r>
            <a:r>
              <a:rPr spc="165" dirty="0"/>
              <a:t> </a:t>
            </a:r>
            <a:r>
              <a:rPr dirty="0"/>
              <a:t>With</a:t>
            </a:r>
            <a:r>
              <a:rPr spc="210" dirty="0"/>
              <a:t> </a:t>
            </a:r>
            <a:r>
              <a:rPr dirty="0"/>
              <a:t>better</a:t>
            </a:r>
            <a:r>
              <a:rPr spc="225" dirty="0"/>
              <a:t> </a:t>
            </a:r>
            <a:r>
              <a:rPr spc="-10" dirty="0"/>
              <a:t>technology </a:t>
            </a:r>
            <a:r>
              <a:rPr dirty="0"/>
              <a:t>and</a:t>
            </a:r>
            <a:r>
              <a:rPr spc="250" dirty="0"/>
              <a:t> </a:t>
            </a:r>
            <a:r>
              <a:rPr dirty="0"/>
              <a:t>proper</a:t>
            </a:r>
            <a:r>
              <a:rPr spc="254" dirty="0"/>
              <a:t> </a:t>
            </a:r>
            <a:r>
              <a:rPr dirty="0"/>
              <a:t>regulations,</a:t>
            </a:r>
            <a:r>
              <a:rPr spc="250" dirty="0"/>
              <a:t> </a:t>
            </a:r>
            <a:r>
              <a:rPr dirty="0"/>
              <a:t>these</a:t>
            </a:r>
            <a:r>
              <a:rPr spc="260" dirty="0"/>
              <a:t> </a:t>
            </a:r>
            <a:r>
              <a:rPr dirty="0"/>
              <a:t>drones</a:t>
            </a:r>
            <a:r>
              <a:rPr spc="254" dirty="0"/>
              <a:t> </a:t>
            </a:r>
            <a:r>
              <a:rPr dirty="0"/>
              <a:t>can</a:t>
            </a:r>
            <a:r>
              <a:rPr spc="254" dirty="0"/>
              <a:t> </a:t>
            </a:r>
            <a:r>
              <a:rPr dirty="0"/>
              <a:t>become</a:t>
            </a:r>
            <a:r>
              <a:rPr spc="260" dirty="0"/>
              <a:t> </a:t>
            </a:r>
            <a:r>
              <a:rPr dirty="0"/>
              <a:t>an</a:t>
            </a:r>
            <a:r>
              <a:rPr spc="250" dirty="0"/>
              <a:t> </a:t>
            </a:r>
            <a:r>
              <a:rPr dirty="0"/>
              <a:t>effective</a:t>
            </a:r>
            <a:r>
              <a:rPr spc="275" dirty="0"/>
              <a:t> </a:t>
            </a:r>
            <a:r>
              <a:rPr dirty="0"/>
              <a:t>solution</a:t>
            </a:r>
            <a:r>
              <a:rPr spc="265" dirty="0"/>
              <a:t> </a:t>
            </a:r>
            <a:r>
              <a:rPr dirty="0"/>
              <a:t>for</a:t>
            </a:r>
            <a:r>
              <a:rPr spc="265" dirty="0"/>
              <a:t> </a:t>
            </a:r>
            <a:r>
              <a:rPr spc="-10" dirty="0"/>
              <a:t>women's </a:t>
            </a:r>
            <a:r>
              <a:rPr dirty="0"/>
              <a:t>safety</a:t>
            </a:r>
            <a:r>
              <a:rPr spc="-10" dirty="0"/>
              <a:t> </a:t>
            </a:r>
            <a:r>
              <a:rPr dirty="0"/>
              <a:t>in</a:t>
            </a:r>
            <a:r>
              <a:rPr spc="-10" dirty="0"/>
              <a:t> </a:t>
            </a:r>
            <a:r>
              <a:rPr dirty="0"/>
              <a:t>the</a:t>
            </a:r>
            <a:r>
              <a:rPr spc="-5" dirty="0"/>
              <a:t> </a:t>
            </a:r>
            <a:r>
              <a:rPr spc="-10" dirty="0"/>
              <a:t>future</a:t>
            </a:r>
          </a:p>
        </p:txBody>
      </p:sp>
      <p:pic>
        <p:nvPicPr>
          <p:cNvPr id="16" name="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85444" y="36576"/>
            <a:ext cx="1665732" cy="1395984"/>
          </a:xfrm>
          <a:prstGeom prst="rect">
            <a:avLst/>
          </a:prstGeom>
        </p:spPr>
      </p:pic>
      <p:sp>
        <p:nvSpPr>
          <p:cNvPr id="17" name="object 17"/>
          <p:cNvSpPr txBox="1"/>
          <p:nvPr/>
        </p:nvSpPr>
        <p:spPr>
          <a:xfrm>
            <a:off x="9726638" y="139509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16225" y="2643606"/>
            <a:ext cx="5462905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b="0" dirty="0">
                <a:latin typeface="Trebuchet MS"/>
                <a:cs typeface="Trebuchet MS"/>
              </a:rPr>
              <a:t>ANY</a:t>
            </a:r>
            <a:r>
              <a:rPr sz="6600" b="0" spc="-240" dirty="0">
                <a:latin typeface="Trebuchet MS"/>
                <a:cs typeface="Trebuchet MS"/>
              </a:rPr>
              <a:t> </a:t>
            </a:r>
            <a:r>
              <a:rPr sz="6600" b="0" dirty="0">
                <a:latin typeface="Trebuchet MS"/>
                <a:cs typeface="Trebuchet MS"/>
              </a:rPr>
              <a:t>QUERIES</a:t>
            </a:r>
            <a:r>
              <a:rPr sz="6600" b="0" spc="-120" dirty="0">
                <a:latin typeface="Trebuchet MS"/>
                <a:cs typeface="Trebuchet MS"/>
              </a:rPr>
              <a:t> </a:t>
            </a:r>
            <a:r>
              <a:rPr sz="6600" b="0" spc="-50" dirty="0">
                <a:latin typeface="Trebuchet MS"/>
                <a:cs typeface="Trebuchet MS"/>
              </a:rPr>
              <a:t>?</a:t>
            </a:r>
            <a:endParaRPr sz="66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706698" y="139814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12191365" cy="6857365"/>
            <a:chOff x="0" y="0"/>
            <a:chExt cx="12191365" cy="685736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603248" cy="1342644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61" y="761"/>
              <a:ext cx="12190730" cy="6856730"/>
            </a:xfrm>
            <a:custGeom>
              <a:avLst/>
              <a:gdLst/>
              <a:ahLst/>
              <a:cxnLst/>
              <a:rect l="l" t="t" r="r" b="b"/>
              <a:pathLst>
                <a:path w="12190730" h="6856730">
                  <a:moveTo>
                    <a:pt x="0" y="0"/>
                  </a:moveTo>
                  <a:lnTo>
                    <a:pt x="12190476" y="0"/>
                  </a:lnTo>
                  <a:lnTo>
                    <a:pt x="12190476" y="6856476"/>
                  </a:lnTo>
                  <a:lnTo>
                    <a:pt x="0" y="68564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67748" y="2782836"/>
            <a:ext cx="405701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400" b="0" spc="-20" dirty="0">
                <a:latin typeface="Times New Roman"/>
                <a:cs typeface="Times New Roman"/>
              </a:rPr>
              <a:t>THANK</a:t>
            </a:r>
            <a:r>
              <a:rPr sz="5400" b="0" spc="-310" dirty="0">
                <a:latin typeface="Times New Roman"/>
                <a:cs typeface="Times New Roman"/>
              </a:rPr>
              <a:t> </a:t>
            </a:r>
            <a:r>
              <a:rPr sz="5400" b="0" spc="-25" dirty="0">
                <a:latin typeface="Times New Roman"/>
                <a:cs typeface="Times New Roman"/>
              </a:rPr>
              <a:t>YOU</a:t>
            </a:r>
            <a:endParaRPr sz="540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03248" cy="134264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9785642" y="159486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008234" y="486765"/>
            <a:ext cx="2870200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INTRODUCTION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53808" y="1206906"/>
            <a:ext cx="10244455" cy="3596640"/>
          </a:xfrm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marL="583565" indent="-570865">
              <a:lnSpc>
                <a:spcPct val="100000"/>
              </a:lnSpc>
              <a:spcBef>
                <a:spcPts val="1100"/>
              </a:spcBef>
              <a:buClr>
                <a:srgbClr val="6D919F"/>
              </a:buClr>
              <a:buSzPct val="79545"/>
              <a:buFont typeface="Wingdings"/>
              <a:buChar char=""/>
              <a:tabLst>
                <a:tab pos="583565" algn="l"/>
                <a:tab pos="1064895" algn="l"/>
              </a:tabLst>
            </a:pPr>
            <a:r>
              <a:rPr sz="2200" spc="-25" dirty="0">
                <a:solidFill>
                  <a:srgbClr val="404040"/>
                </a:solidFill>
                <a:latin typeface="Times New Roman"/>
                <a:cs typeface="Times New Roman"/>
              </a:rPr>
              <a:t>An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	</a:t>
            </a:r>
            <a:r>
              <a:rPr sz="2200" spc="-120" dirty="0">
                <a:solidFill>
                  <a:srgbClr val="404040"/>
                </a:solidFill>
                <a:latin typeface="Times New Roman"/>
                <a:cs typeface="Times New Roman"/>
              </a:rPr>
              <a:t>UAV</a:t>
            </a:r>
            <a:r>
              <a:rPr sz="22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commonly</a:t>
            </a:r>
            <a:r>
              <a:rPr sz="2200" spc="-9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known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as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drone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referred</a:t>
            </a:r>
            <a:r>
              <a:rPr sz="22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as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Remotely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404040"/>
                </a:solidFill>
                <a:latin typeface="Times New Roman"/>
                <a:cs typeface="Times New Roman"/>
              </a:rPr>
              <a:t>Piloted</a:t>
            </a:r>
            <a:r>
              <a:rPr sz="2200" spc="-1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Aircraft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spc="-50" dirty="0">
                <a:solidFill>
                  <a:srgbClr val="404040"/>
                </a:solidFill>
                <a:latin typeface="Times New Roman"/>
                <a:cs typeface="Times New Roman"/>
              </a:rPr>
              <a:t>.</a:t>
            </a:r>
            <a:endParaRPr sz="2200">
              <a:latin typeface="Times New Roman"/>
              <a:cs typeface="Times New Roman"/>
            </a:endParaRPr>
          </a:p>
          <a:p>
            <a:pPr marL="584200" marR="689610" indent="-571500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79545"/>
              <a:buFont typeface="Wingdings"/>
              <a:buChar char=""/>
              <a:tabLst>
                <a:tab pos="584200" algn="l"/>
              </a:tabLst>
            </a:pP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r>
              <a:rPr sz="2200" spc="-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are</a:t>
            </a:r>
            <a:r>
              <a:rPr sz="2200" spc="-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used</a:t>
            </a:r>
            <a:r>
              <a:rPr sz="2200" spc="-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200" spc="-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spc="-20" dirty="0">
                <a:solidFill>
                  <a:srgbClr val="404040"/>
                </a:solidFill>
                <a:latin typeface="Times New Roman"/>
                <a:cs typeface="Times New Roman"/>
              </a:rPr>
              <a:t>military,</a:t>
            </a:r>
            <a:r>
              <a:rPr sz="2200" spc="-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agriculture,</a:t>
            </a:r>
            <a:r>
              <a:rPr sz="2200" spc="-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environmental</a:t>
            </a:r>
            <a:r>
              <a:rPr sz="2200" spc="-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monitoring,</a:t>
            </a:r>
            <a:r>
              <a:rPr sz="2200" spc="-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200" spc="-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404040"/>
                </a:solidFill>
                <a:latin typeface="Times New Roman"/>
                <a:cs typeface="Times New Roman"/>
              </a:rPr>
              <a:t>delivery services.</a:t>
            </a:r>
            <a:endParaRPr sz="2200">
              <a:latin typeface="Times New Roman"/>
              <a:cs typeface="Times New Roman"/>
            </a:endParaRPr>
          </a:p>
          <a:p>
            <a:pPr marL="583565" indent="-5708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79545"/>
              <a:buFont typeface="Wingdings"/>
              <a:buChar char=""/>
              <a:tabLst>
                <a:tab pos="583565" algn="l"/>
              </a:tabLst>
            </a:pP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They</a:t>
            </a:r>
            <a:r>
              <a:rPr sz="2200" spc="-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help</a:t>
            </a:r>
            <a:r>
              <a:rPr sz="2200" spc="-5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200" spc="-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surveillance,</a:t>
            </a:r>
            <a:r>
              <a:rPr sz="2200" spc="-5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mapping,</a:t>
            </a:r>
            <a:r>
              <a:rPr sz="2200" spc="-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200" spc="-5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rescue</a:t>
            </a:r>
            <a:r>
              <a:rPr sz="2200" spc="-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404040"/>
                </a:solidFill>
                <a:latin typeface="Times New Roman"/>
                <a:cs typeface="Times New Roman"/>
              </a:rPr>
              <a:t>missions.</a:t>
            </a:r>
            <a:endParaRPr sz="2200">
              <a:latin typeface="Times New Roman"/>
              <a:cs typeface="Times New Roman"/>
            </a:endParaRPr>
          </a:p>
          <a:p>
            <a:pPr marL="583565" indent="-5708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SzPct val="79545"/>
              <a:buFont typeface="Wingdings"/>
              <a:buChar char=""/>
              <a:tabLst>
                <a:tab pos="583565" algn="l"/>
              </a:tabLst>
            </a:pP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There</a:t>
            </a:r>
            <a:r>
              <a:rPr sz="22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are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3-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flight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spc="-20" dirty="0">
                <a:solidFill>
                  <a:srgbClr val="404040"/>
                </a:solidFill>
                <a:latin typeface="Times New Roman"/>
                <a:cs typeface="Times New Roman"/>
              </a:rPr>
              <a:t>zones</a:t>
            </a:r>
            <a:endParaRPr sz="2200">
              <a:latin typeface="Times New Roman"/>
              <a:cs typeface="Times New Roman"/>
            </a:endParaRPr>
          </a:p>
          <a:p>
            <a:pPr marL="710565" lvl="1" indent="-2787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AutoNum type="arabicPeriod"/>
              <a:tabLst>
                <a:tab pos="710565" algn="l"/>
                <a:tab pos="1532890" algn="l"/>
              </a:tabLst>
            </a:pPr>
            <a:r>
              <a:rPr sz="2200" spc="-10" dirty="0">
                <a:solidFill>
                  <a:srgbClr val="404040"/>
                </a:solidFill>
                <a:latin typeface="Times New Roman"/>
                <a:cs typeface="Times New Roman"/>
              </a:rPr>
              <a:t>Green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	</a:t>
            </a:r>
            <a:r>
              <a:rPr sz="2200" spc="-10" dirty="0">
                <a:solidFill>
                  <a:srgbClr val="404040"/>
                </a:solidFill>
                <a:latin typeface="Times New Roman"/>
                <a:cs typeface="Times New Roman"/>
              </a:rPr>
              <a:t>(60-120meters)</a:t>
            </a:r>
            <a:endParaRPr sz="2200">
              <a:latin typeface="Times New Roman"/>
              <a:cs typeface="Times New Roman"/>
            </a:endParaRPr>
          </a:p>
          <a:p>
            <a:pPr marL="640715" lvl="1" indent="-222250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AutoNum type="arabicPeriod"/>
              <a:tabLst>
                <a:tab pos="640715" algn="l"/>
              </a:tabLst>
            </a:pP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Yellow</a:t>
            </a:r>
            <a:r>
              <a:rPr sz="2200" spc="-8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404040"/>
                </a:solidFill>
                <a:latin typeface="Times New Roman"/>
                <a:cs typeface="Times New Roman"/>
              </a:rPr>
              <a:t>(60-120meters)</a:t>
            </a:r>
            <a:endParaRPr sz="2200">
              <a:latin typeface="Times New Roman"/>
              <a:cs typeface="Times New Roman"/>
            </a:endParaRPr>
          </a:p>
          <a:p>
            <a:pPr marL="710565" lvl="1" indent="-278765">
              <a:lnSpc>
                <a:spcPct val="100000"/>
              </a:lnSpc>
              <a:spcBef>
                <a:spcPts val="1000"/>
              </a:spcBef>
              <a:buClr>
                <a:srgbClr val="6D919F"/>
              </a:buClr>
              <a:buAutoNum type="arabicPeriod"/>
              <a:tabLst>
                <a:tab pos="710565" algn="l"/>
                <a:tab pos="1509395" algn="l"/>
              </a:tabLst>
            </a:pPr>
            <a:r>
              <a:rPr sz="2200" spc="-25" dirty="0">
                <a:solidFill>
                  <a:srgbClr val="404040"/>
                </a:solidFill>
                <a:latin typeface="Times New Roman"/>
                <a:cs typeface="Times New Roman"/>
              </a:rPr>
              <a:t>Red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	(no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fly</a:t>
            </a:r>
            <a:r>
              <a:rPr sz="22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404040"/>
                </a:solidFill>
                <a:latin typeface="Times New Roman"/>
                <a:cs typeface="Times New Roman"/>
              </a:rPr>
              <a:t>zone</a:t>
            </a:r>
            <a:r>
              <a:rPr sz="22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200" spc="-50" dirty="0">
                <a:solidFill>
                  <a:srgbClr val="404040"/>
                </a:solidFill>
                <a:latin typeface="Times New Roman"/>
                <a:cs typeface="Times New Roman"/>
              </a:rPr>
              <a:t>)</a:t>
            </a:r>
            <a:endParaRPr sz="22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9144"/>
            <a:ext cx="1583436" cy="1170431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9655352" y="102958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698491" y="3730752"/>
            <a:ext cx="4120896" cy="2147316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6392151" y="6084900"/>
            <a:ext cx="11188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Trebuchet MS"/>
                <a:cs typeface="Trebuchet MS"/>
              </a:rPr>
              <a:t>Fig-1drone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51540" y="676084"/>
            <a:ext cx="1645920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0" dirty="0"/>
              <a:t>HISTORY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71671" y="3340608"/>
            <a:ext cx="4117848" cy="295503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550684" y="1415580"/>
            <a:ext cx="9773920" cy="170815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415290" marR="5080" indent="-403225">
              <a:lnSpc>
                <a:spcPct val="102099"/>
              </a:lnSpc>
              <a:spcBef>
                <a:spcPts val="40"/>
              </a:spcBef>
              <a:buFont typeface="Wingdings"/>
              <a:buChar char=""/>
              <a:tabLst>
                <a:tab pos="415290" algn="l"/>
                <a:tab pos="431165" algn="l"/>
              </a:tabLst>
            </a:pPr>
            <a:r>
              <a:rPr sz="2400" dirty="0">
                <a:solidFill>
                  <a:srgbClr val="6D919F"/>
                </a:solidFill>
                <a:latin typeface="Times New Roman"/>
                <a:cs typeface="Times New Roman"/>
              </a:rPr>
              <a:t>	</a:t>
            </a:r>
            <a:r>
              <a:rPr sz="2200" dirty="0">
                <a:latin typeface="Times New Roman"/>
                <a:cs typeface="Times New Roman"/>
              </a:rPr>
              <a:t>The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first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attempts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drone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creation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took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place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During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the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First</a:t>
            </a:r>
            <a:r>
              <a:rPr sz="2200" spc="-85" dirty="0">
                <a:latin typeface="Times New Roman"/>
                <a:cs typeface="Times New Roman"/>
              </a:rPr>
              <a:t> </a:t>
            </a:r>
            <a:r>
              <a:rPr sz="2200" spc="-35" dirty="0">
                <a:latin typeface="Times New Roman"/>
                <a:cs typeface="Times New Roman"/>
              </a:rPr>
              <a:t>World</a:t>
            </a:r>
            <a:r>
              <a:rPr sz="2200" spc="-85" dirty="0">
                <a:latin typeface="Times New Roman"/>
                <a:cs typeface="Times New Roman"/>
              </a:rPr>
              <a:t> </a:t>
            </a:r>
            <a:r>
              <a:rPr sz="2200" spc="-45" dirty="0">
                <a:latin typeface="Times New Roman"/>
                <a:cs typeface="Times New Roman"/>
              </a:rPr>
              <a:t>War </a:t>
            </a:r>
            <a:r>
              <a:rPr sz="2200" dirty="0">
                <a:latin typeface="Times New Roman"/>
                <a:cs typeface="Times New Roman"/>
              </a:rPr>
              <a:t>with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by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spc="-25" dirty="0">
                <a:latin typeface="Times New Roman"/>
                <a:cs typeface="Times New Roman"/>
              </a:rPr>
              <a:t>the </a:t>
            </a:r>
            <a:r>
              <a:rPr sz="2200" dirty="0">
                <a:latin typeface="Times New Roman"/>
                <a:cs typeface="Times New Roman"/>
              </a:rPr>
              <a:t>Archibald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Low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in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Great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Britain.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5"/>
              </a:spcBef>
              <a:buFont typeface="Wingdings"/>
              <a:buChar char=""/>
            </a:pPr>
            <a:endParaRPr sz="2200">
              <a:latin typeface="Times New Roman"/>
              <a:cs typeface="Times New Roman"/>
            </a:endParaRPr>
          </a:p>
          <a:p>
            <a:pPr marL="361315" marR="19050" indent="-349250">
              <a:lnSpc>
                <a:spcPct val="100000"/>
              </a:lnSpc>
              <a:spcBef>
                <a:spcPts val="5"/>
              </a:spcBef>
              <a:buFont typeface="Wingdings"/>
              <a:buChar char=""/>
              <a:tabLst>
                <a:tab pos="361315" algn="l"/>
                <a:tab pos="424815" algn="l"/>
              </a:tabLst>
            </a:pPr>
            <a:r>
              <a:rPr sz="2200" dirty="0">
                <a:solidFill>
                  <a:srgbClr val="6D919F"/>
                </a:solidFill>
                <a:latin typeface="Times New Roman"/>
                <a:cs typeface="Times New Roman"/>
              </a:rPr>
              <a:t>	</a:t>
            </a:r>
            <a:r>
              <a:rPr sz="2200" dirty="0">
                <a:latin typeface="Times New Roman"/>
                <a:cs typeface="Times New Roman"/>
              </a:rPr>
              <a:t>But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it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was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in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1917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than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in</a:t>
            </a:r>
            <a:r>
              <a:rPr sz="2200" spc="-3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France,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max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Boucher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really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sets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the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date</a:t>
            </a:r>
            <a:r>
              <a:rPr sz="2200" spc="-3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drone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invention </a:t>
            </a:r>
            <a:r>
              <a:rPr sz="2200" dirty="0">
                <a:latin typeface="Times New Roman"/>
                <a:cs typeface="Times New Roman"/>
              </a:rPr>
              <a:t>on</a:t>
            </a:r>
            <a:r>
              <a:rPr sz="2200" spc="-3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July</a:t>
            </a:r>
            <a:r>
              <a:rPr sz="2200" spc="-3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2,1917</a:t>
            </a:r>
            <a:r>
              <a:rPr sz="2200" spc="-3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to</a:t>
            </a:r>
            <a:r>
              <a:rPr sz="2200" spc="-3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be</a:t>
            </a:r>
            <a:r>
              <a:rPr sz="2200" spc="-30" dirty="0">
                <a:latin typeface="Times New Roman"/>
                <a:cs typeface="Times New Roman"/>
              </a:rPr>
              <a:t> </a:t>
            </a:r>
            <a:r>
              <a:rPr sz="2200" spc="-20" dirty="0">
                <a:latin typeface="Times New Roman"/>
                <a:cs typeface="Times New Roman"/>
              </a:rPr>
              <a:t>exact</a:t>
            </a:r>
            <a:endParaRPr sz="2200">
              <a:latin typeface="Times New Roman"/>
              <a:cs typeface="Times New Roman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292" y="19811"/>
            <a:ext cx="1513332" cy="1267968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726638" y="29209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414621" y="6399428"/>
            <a:ext cx="24282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rebuchet MS"/>
                <a:cs typeface="Trebuchet MS"/>
              </a:rPr>
              <a:t>Fig</a:t>
            </a:r>
            <a:r>
              <a:rPr sz="1800" spc="-15" dirty="0">
                <a:latin typeface="Trebuchet MS"/>
                <a:cs typeface="Trebuchet MS"/>
              </a:rPr>
              <a:t> </a:t>
            </a:r>
            <a:r>
              <a:rPr sz="1800" spc="-20" dirty="0">
                <a:latin typeface="Trebuchet MS"/>
                <a:cs typeface="Trebuchet MS"/>
              </a:rPr>
              <a:t>-</a:t>
            </a:r>
            <a:r>
              <a:rPr sz="1800" dirty="0">
                <a:latin typeface="Trebuchet MS"/>
                <a:cs typeface="Trebuchet MS"/>
              </a:rPr>
              <a:t>1</a:t>
            </a:r>
            <a:r>
              <a:rPr sz="1800" spc="-10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History</a:t>
            </a:r>
            <a:r>
              <a:rPr sz="1800" spc="-10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of</a:t>
            </a:r>
            <a:r>
              <a:rPr sz="1800" spc="-10" dirty="0">
                <a:latin typeface="Trebuchet MS"/>
                <a:cs typeface="Trebuchet MS"/>
              </a:rPr>
              <a:t> Drones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13594" y="755497"/>
            <a:ext cx="3164840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b="0" dirty="0">
                <a:latin typeface="Times New Roman"/>
                <a:cs typeface="Times New Roman"/>
              </a:rPr>
              <a:t>TYPES</a:t>
            </a:r>
            <a:r>
              <a:rPr b="0" spc="-6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OF</a:t>
            </a:r>
            <a:r>
              <a:rPr b="0" spc="-60" dirty="0">
                <a:latin typeface="Times New Roman"/>
                <a:cs typeface="Times New Roman"/>
              </a:rPr>
              <a:t> </a:t>
            </a:r>
            <a:r>
              <a:rPr b="0" spc="-10" dirty="0">
                <a:latin typeface="Times New Roman"/>
                <a:cs typeface="Times New Roman"/>
              </a:rPr>
              <a:t>DRONES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88392" y="96011"/>
            <a:ext cx="9204960" cy="6370320"/>
            <a:chOff x="88392" y="96011"/>
            <a:chExt cx="9204960" cy="637032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31492" y="4174235"/>
              <a:ext cx="3206496" cy="229209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8392" y="96011"/>
              <a:ext cx="1632204" cy="1321307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838444" y="4172711"/>
              <a:ext cx="3454907" cy="2292096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087323" y="1552816"/>
            <a:ext cx="9708515" cy="24352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Application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Drones</a:t>
            </a:r>
            <a:endParaRPr sz="2400">
              <a:latin typeface="Times New Roman"/>
              <a:cs typeface="Times New Roman"/>
            </a:endParaRPr>
          </a:p>
          <a:p>
            <a:pPr marL="152400" marR="719455" indent="304800">
              <a:lnSpc>
                <a:spcPct val="100000"/>
              </a:lnSpc>
              <a:spcBef>
                <a:spcPts val="15"/>
              </a:spcBef>
            </a:pPr>
            <a:r>
              <a:rPr sz="2200" dirty="0">
                <a:latin typeface="Times New Roman"/>
                <a:cs typeface="Times New Roman"/>
              </a:rPr>
              <a:t>Application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drones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are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used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for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spraying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fertilizers,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pesticides,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and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nutrients </a:t>
            </a:r>
            <a:r>
              <a:rPr sz="2200" dirty="0">
                <a:latin typeface="Times New Roman"/>
                <a:cs typeface="Times New Roman"/>
              </a:rPr>
              <a:t>efficiently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in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agriculture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the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figure-</a:t>
            </a:r>
            <a:r>
              <a:rPr sz="2200" dirty="0">
                <a:latin typeface="Times New Roman"/>
                <a:cs typeface="Times New Roman"/>
              </a:rPr>
              <a:t>1.1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shown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in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below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95"/>
              </a:spcBef>
            </a:pP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Racing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Drones</a:t>
            </a:r>
            <a:endParaRPr sz="2400">
              <a:latin typeface="Times New Roman"/>
              <a:cs typeface="Times New Roman"/>
            </a:endParaRPr>
          </a:p>
          <a:p>
            <a:pPr marL="152400" marR="5080" indent="279400">
              <a:lnSpc>
                <a:spcPct val="100000"/>
              </a:lnSpc>
              <a:spcBef>
                <a:spcPts val="15"/>
              </a:spcBef>
            </a:pPr>
            <a:r>
              <a:rPr sz="2200" dirty="0">
                <a:latin typeface="Times New Roman"/>
                <a:cs typeface="Times New Roman"/>
              </a:rPr>
              <a:t>Racing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drones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are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high-</a:t>
            </a:r>
            <a:r>
              <a:rPr sz="2200" dirty="0">
                <a:latin typeface="Times New Roman"/>
                <a:cs typeface="Times New Roman"/>
              </a:rPr>
              <a:t>speed,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agile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spc="-70" dirty="0">
                <a:latin typeface="Times New Roman"/>
                <a:cs typeface="Times New Roman"/>
              </a:rPr>
              <a:t>UAVs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designed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for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competitive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flying</a:t>
            </a:r>
            <a:r>
              <a:rPr sz="2200" spc="-55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through </a:t>
            </a:r>
            <a:r>
              <a:rPr sz="2200" dirty="0">
                <a:latin typeface="Times New Roman"/>
                <a:cs typeface="Times New Roman"/>
              </a:rPr>
              <a:t>obstacle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courses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the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figure-</a:t>
            </a:r>
            <a:r>
              <a:rPr sz="2200" dirty="0">
                <a:latin typeface="Times New Roman"/>
                <a:cs typeface="Times New Roman"/>
              </a:rPr>
              <a:t>1.2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shown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in</a:t>
            </a:r>
            <a:r>
              <a:rPr sz="2200" spc="-35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below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254491" y="6425704"/>
            <a:ext cx="26193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Trebuchet MS"/>
                <a:cs typeface="Trebuchet MS"/>
              </a:rPr>
              <a:t>Fig-1.1</a:t>
            </a:r>
            <a:r>
              <a:rPr sz="1800" spc="-120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Application</a:t>
            </a:r>
            <a:r>
              <a:rPr sz="1800" spc="-25" dirty="0">
                <a:latin typeface="Trebuchet MS"/>
                <a:cs typeface="Trebuchet MS"/>
              </a:rPr>
              <a:t> </a:t>
            </a:r>
            <a:r>
              <a:rPr sz="1800" spc="-20" dirty="0">
                <a:latin typeface="Trebuchet MS"/>
                <a:cs typeface="Trebuchet MS"/>
              </a:rPr>
              <a:t>Drone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493878" y="6425704"/>
            <a:ext cx="21443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Trebuchet MS"/>
                <a:cs typeface="Trebuchet MS"/>
              </a:rPr>
              <a:t>Fig-</a:t>
            </a:r>
            <a:r>
              <a:rPr sz="1800" dirty="0">
                <a:latin typeface="Trebuchet MS"/>
                <a:cs typeface="Trebuchet MS"/>
              </a:rPr>
              <a:t>1.2</a:t>
            </a:r>
            <a:r>
              <a:rPr sz="1800" spc="-35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Racing</a:t>
            </a:r>
            <a:r>
              <a:rPr sz="1800" spc="-30" dirty="0">
                <a:latin typeface="Trebuchet MS"/>
                <a:cs typeface="Trebuchet MS"/>
              </a:rPr>
              <a:t> </a:t>
            </a:r>
            <a:r>
              <a:rPr sz="1800" spc="-20" dirty="0">
                <a:latin typeface="Trebuchet MS"/>
                <a:cs typeface="Trebuchet MS"/>
              </a:rPr>
              <a:t>Drone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0207" rIns="0" bIns="0" rtlCol="0">
            <a:spAutoFit/>
          </a:bodyPr>
          <a:lstStyle/>
          <a:p>
            <a:pPr marL="46355">
              <a:lnSpc>
                <a:spcPct val="100000"/>
              </a:lnSpc>
              <a:spcBef>
                <a:spcPts val="95"/>
              </a:spcBef>
            </a:pPr>
            <a:r>
              <a:rPr dirty="0"/>
              <a:t>WOMEN</a:t>
            </a:r>
            <a:r>
              <a:rPr spc="-75" dirty="0"/>
              <a:t> </a:t>
            </a:r>
            <a:r>
              <a:rPr dirty="0"/>
              <a:t>PROTECTION</a:t>
            </a:r>
            <a:r>
              <a:rPr spc="-75" dirty="0"/>
              <a:t> </a:t>
            </a:r>
            <a:r>
              <a:rPr spc="-10" dirty="0"/>
              <a:t>DRONE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81303" y="1725206"/>
            <a:ext cx="9783445" cy="34048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292100">
              <a:lnSpc>
                <a:spcPct val="100000"/>
              </a:lnSpc>
              <a:spcBef>
                <a:spcPts val="105"/>
              </a:spcBef>
            </a:pPr>
            <a:r>
              <a:rPr sz="2000" spc="-35" dirty="0">
                <a:solidFill>
                  <a:srgbClr val="404040"/>
                </a:solidFill>
                <a:latin typeface="Times New Roman"/>
                <a:cs typeface="Times New Roman"/>
              </a:rPr>
              <a:t>Women’s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safety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use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GPS,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cameras,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sensors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for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tracking,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monitoring,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alerting,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and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deterrence.</a:t>
            </a:r>
            <a:endParaRPr sz="20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75"/>
              </a:spcBef>
            </a:pPr>
            <a:r>
              <a:rPr sz="2400" b="1" dirty="0">
                <a:solidFill>
                  <a:srgbClr val="404040"/>
                </a:solidFill>
                <a:latin typeface="Times New Roman"/>
                <a:cs typeface="Times New Roman"/>
              </a:rPr>
              <a:t>Activation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:</a:t>
            </a:r>
            <a:r>
              <a:rPr sz="24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20" dirty="0">
                <a:solidFill>
                  <a:srgbClr val="404040"/>
                </a:solidFill>
                <a:latin typeface="Times New Roman"/>
                <a:cs typeface="Times New Roman"/>
              </a:rPr>
              <a:t>A</a:t>
            </a:r>
            <a:r>
              <a:rPr sz="2000" spc="-1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distress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signal</a:t>
            </a:r>
            <a:r>
              <a:rPr sz="20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activates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via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a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mobile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app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or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panic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butto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n.</a:t>
            </a:r>
            <a:endParaRPr sz="2400">
              <a:latin typeface="Times New Roman"/>
              <a:cs typeface="Times New Roman"/>
            </a:endParaRPr>
          </a:p>
          <a:p>
            <a:pPr marL="12700" marR="793750">
              <a:lnSpc>
                <a:spcPct val="134700"/>
              </a:lnSpc>
            </a:pPr>
            <a:r>
              <a:rPr sz="2400" b="1" spc="-25" dirty="0">
                <a:solidFill>
                  <a:srgbClr val="404040"/>
                </a:solidFill>
                <a:latin typeface="Times New Roman"/>
                <a:cs typeface="Times New Roman"/>
              </a:rPr>
              <a:t>Tracking</a:t>
            </a:r>
            <a:r>
              <a:rPr sz="1200" spc="-25" dirty="0">
                <a:solidFill>
                  <a:srgbClr val="404040"/>
                </a:solidFill>
                <a:latin typeface="Times New Roman"/>
                <a:cs typeface="Times New Roman"/>
              </a:rPr>
              <a:t>:</a:t>
            </a:r>
            <a:r>
              <a:rPr sz="12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18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drone</a:t>
            </a:r>
            <a:r>
              <a:rPr sz="18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uses</a:t>
            </a:r>
            <a:r>
              <a:rPr sz="18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GPS</a:t>
            </a:r>
            <a:r>
              <a:rPr sz="18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18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locate</a:t>
            </a:r>
            <a:r>
              <a:rPr sz="18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18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individual</a:t>
            </a:r>
            <a:r>
              <a:rPr sz="18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18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navigate</a:t>
            </a:r>
            <a:r>
              <a:rPr sz="18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18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404040"/>
                </a:solidFill>
                <a:latin typeface="Times New Roman"/>
                <a:cs typeface="Times New Roman"/>
              </a:rPr>
              <a:t>her</a:t>
            </a:r>
            <a:r>
              <a:rPr sz="18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Times New Roman"/>
                <a:cs typeface="Times New Roman"/>
              </a:rPr>
              <a:t>location. </a:t>
            </a:r>
            <a:r>
              <a:rPr sz="2400" b="1" dirty="0">
                <a:solidFill>
                  <a:srgbClr val="404040"/>
                </a:solidFill>
                <a:latin typeface="Times New Roman"/>
                <a:cs typeface="Times New Roman"/>
              </a:rPr>
              <a:t>Monitoring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: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records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real-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time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footage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sends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it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0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law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enforcement. </a:t>
            </a:r>
            <a:r>
              <a:rPr sz="2400" b="1" dirty="0">
                <a:solidFill>
                  <a:srgbClr val="404040"/>
                </a:solidFill>
                <a:latin typeface="Times New Roman"/>
                <a:cs typeface="Times New Roman"/>
              </a:rPr>
              <a:t>Alert</a:t>
            </a:r>
            <a:r>
              <a:rPr sz="2400" b="1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404040"/>
                </a:solidFill>
                <a:latin typeface="Times New Roman"/>
                <a:cs typeface="Times New Roman"/>
              </a:rPr>
              <a:t>System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: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</a:t>
            </a:r>
            <a:r>
              <a:rPr sz="20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alerts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police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with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0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victim's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location</a:t>
            </a:r>
            <a:r>
              <a:rPr sz="20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situation</a:t>
            </a:r>
            <a:r>
              <a:rPr sz="20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details.</a:t>
            </a:r>
            <a:endParaRPr sz="2000">
              <a:latin typeface="Times New Roman"/>
              <a:cs typeface="Times New Roman"/>
            </a:endParaRPr>
          </a:p>
          <a:p>
            <a:pPr marL="12700" marR="5080">
              <a:lnSpc>
                <a:spcPct val="100899"/>
              </a:lnSpc>
              <a:spcBef>
                <a:spcPts val="975"/>
              </a:spcBef>
            </a:pPr>
            <a:r>
              <a:rPr sz="2400" b="1" dirty="0">
                <a:solidFill>
                  <a:srgbClr val="404040"/>
                </a:solidFill>
                <a:latin typeface="Times New Roman"/>
                <a:cs typeface="Times New Roman"/>
              </a:rPr>
              <a:t>Deterrence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:</a:t>
            </a:r>
            <a:r>
              <a:rPr sz="24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Some</a:t>
            </a:r>
            <a:r>
              <a:rPr sz="20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drones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are</a:t>
            </a:r>
            <a:r>
              <a:rPr sz="20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equipped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with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loudspeakers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or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flashing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lights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0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404040"/>
                </a:solidFill>
                <a:latin typeface="Times New Roman"/>
                <a:cs typeface="Times New Roman"/>
              </a:rPr>
              <a:t>deter</a:t>
            </a:r>
            <a:r>
              <a:rPr sz="20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Times New Roman"/>
                <a:cs typeface="Times New Roman"/>
              </a:rPr>
              <a:t>potential threats.</a:t>
            </a:r>
            <a:endParaRPr sz="20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148" y="51815"/>
            <a:ext cx="1650492" cy="144322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9694684" y="145046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3510" rIns="0" bIns="0" rtlCol="0">
            <a:spAutoFit/>
          </a:bodyPr>
          <a:lstStyle/>
          <a:p>
            <a:pPr marL="883919">
              <a:lnSpc>
                <a:spcPct val="100000"/>
              </a:lnSpc>
              <a:spcBef>
                <a:spcPts val="95"/>
              </a:spcBef>
            </a:pPr>
            <a:r>
              <a:rPr dirty="0"/>
              <a:t>BLOCK</a:t>
            </a:r>
            <a:r>
              <a:rPr spc="-45" dirty="0"/>
              <a:t> </a:t>
            </a:r>
            <a:r>
              <a:rPr spc="-10" dirty="0"/>
              <a:t>DIAGRAM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675024" y="90030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8343900" cy="5613400"/>
            <a:chOff x="0" y="0"/>
            <a:chExt cx="8343900" cy="561340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671827" cy="117347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97607" y="1360932"/>
              <a:ext cx="6146292" cy="4251960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2838615" y="5804839"/>
            <a:ext cx="51479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Trebuchet MS"/>
                <a:cs typeface="Trebuchet MS"/>
              </a:rPr>
              <a:t>Fig-</a:t>
            </a:r>
            <a:r>
              <a:rPr sz="1800" dirty="0">
                <a:latin typeface="Trebuchet MS"/>
                <a:cs typeface="Trebuchet MS"/>
              </a:rPr>
              <a:t>1.1</a:t>
            </a:r>
            <a:r>
              <a:rPr sz="1800" spc="-45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Block</a:t>
            </a:r>
            <a:r>
              <a:rPr sz="1800" spc="-40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Diagram</a:t>
            </a:r>
            <a:r>
              <a:rPr sz="1800" spc="-40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of</a:t>
            </a:r>
            <a:r>
              <a:rPr sz="1800" spc="-40" dirty="0">
                <a:latin typeface="Trebuchet MS"/>
                <a:cs typeface="Trebuchet MS"/>
              </a:rPr>
              <a:t> </a:t>
            </a:r>
            <a:r>
              <a:rPr sz="1800" spc="-10" dirty="0">
                <a:latin typeface="Trebuchet MS"/>
                <a:cs typeface="Trebuchet MS"/>
              </a:rPr>
              <a:t>Women</a:t>
            </a:r>
            <a:r>
              <a:rPr sz="1800" spc="-40" dirty="0">
                <a:latin typeface="Trebuchet MS"/>
                <a:cs typeface="Trebuchet MS"/>
              </a:rPr>
              <a:t> </a:t>
            </a:r>
            <a:r>
              <a:rPr sz="1800" spc="-10" dirty="0">
                <a:latin typeface="Trebuchet MS"/>
                <a:cs typeface="Trebuchet MS"/>
              </a:rPr>
              <a:t>Protection</a:t>
            </a:r>
            <a:r>
              <a:rPr sz="1800" spc="-40" dirty="0">
                <a:latin typeface="Trebuchet MS"/>
                <a:cs typeface="Trebuchet MS"/>
              </a:rPr>
              <a:t> </a:t>
            </a:r>
            <a:r>
              <a:rPr sz="1800" spc="-10" dirty="0">
                <a:latin typeface="Trebuchet MS"/>
                <a:cs typeface="Trebuchet MS"/>
              </a:rPr>
              <a:t>Drone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01568" y="517690"/>
            <a:ext cx="40982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5" dirty="0"/>
              <a:t>HARDWARE</a:t>
            </a:r>
            <a:r>
              <a:rPr sz="2400" spc="-90" dirty="0"/>
              <a:t> </a:t>
            </a:r>
            <a:r>
              <a:rPr sz="2400" spc="-10" dirty="0"/>
              <a:t>COMPONENTS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707999" y="1558581"/>
            <a:ext cx="10043160" cy="1899920"/>
          </a:xfrm>
          <a:prstGeom prst="rect">
            <a:avLst/>
          </a:prstGeom>
        </p:spPr>
        <p:txBody>
          <a:bodyPr vert="horz" wrap="square" lIns="0" tIns="1682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25"/>
              </a:spcBef>
            </a:pPr>
            <a:r>
              <a:rPr sz="2600" b="1" spc="-10" dirty="0">
                <a:solidFill>
                  <a:srgbClr val="404040"/>
                </a:solidFill>
                <a:latin typeface="Times New Roman"/>
                <a:cs typeface="Times New Roman"/>
              </a:rPr>
              <a:t>FRAME</a:t>
            </a:r>
            <a:endParaRPr sz="2600">
              <a:latin typeface="Times New Roman"/>
              <a:cs typeface="Times New Roman"/>
            </a:endParaRPr>
          </a:p>
          <a:p>
            <a:pPr marL="345440">
              <a:lnSpc>
                <a:spcPct val="100000"/>
              </a:lnSpc>
              <a:spcBef>
                <a:spcPts val="1025"/>
              </a:spcBef>
            </a:pPr>
            <a:r>
              <a:rPr sz="2200" spc="-20" dirty="0">
                <a:latin typeface="Times New Roman"/>
                <a:cs typeface="Times New Roman"/>
              </a:rPr>
              <a:t>A</a:t>
            </a:r>
            <a:r>
              <a:rPr sz="2200" spc="-12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drone</a:t>
            </a:r>
            <a:r>
              <a:rPr sz="2200" spc="-7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frame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is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the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main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structural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component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that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holds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all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other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parts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together.</a:t>
            </a:r>
            <a:endParaRPr sz="22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  <a:spcBef>
                <a:spcPts val="985"/>
              </a:spcBef>
              <a:tabLst>
                <a:tab pos="9175115" algn="l"/>
              </a:tabLst>
            </a:pPr>
            <a:r>
              <a:rPr sz="2200" dirty="0">
                <a:latin typeface="Times New Roman"/>
                <a:cs typeface="Times New Roman"/>
              </a:rPr>
              <a:t>It</a:t>
            </a:r>
            <a:r>
              <a:rPr sz="2200" spc="-2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determine</a:t>
            </a:r>
            <a:r>
              <a:rPr sz="22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the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drone’s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size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shape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,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and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strength.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F450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/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Q450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Quadcopter</a:t>
            </a:r>
            <a:r>
              <a:rPr sz="2400" dirty="0">
                <a:latin typeface="Times New Roman"/>
                <a:cs typeface="Times New Roman"/>
              </a:rPr>
              <a:t>	</a:t>
            </a:r>
            <a:r>
              <a:rPr sz="2400" spc="-10" dirty="0">
                <a:latin typeface="Times New Roman"/>
                <a:cs typeface="Times New Roman"/>
              </a:rPr>
              <a:t>Frame.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As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shown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below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figure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-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1.1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Quadcopter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Frame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17259" y="3647444"/>
            <a:ext cx="2707803" cy="266470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764" y="82296"/>
            <a:ext cx="1316736" cy="125882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743846" y="153441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Department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ECE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463961" y="6379883"/>
            <a:ext cx="15144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rebuchet MS"/>
                <a:cs typeface="Trebuchet MS"/>
              </a:rPr>
              <a:t>Fig</a:t>
            </a:r>
            <a:r>
              <a:rPr sz="1800" spc="-25" dirty="0">
                <a:latin typeface="Trebuchet MS"/>
                <a:cs typeface="Trebuchet MS"/>
              </a:rPr>
              <a:t> </a:t>
            </a:r>
            <a:r>
              <a:rPr sz="1800" spc="-20" dirty="0">
                <a:latin typeface="Trebuchet MS"/>
                <a:cs typeface="Trebuchet MS"/>
              </a:rPr>
              <a:t>-</a:t>
            </a:r>
            <a:r>
              <a:rPr sz="1800" dirty="0">
                <a:latin typeface="Trebuchet MS"/>
                <a:cs typeface="Trebuchet MS"/>
              </a:rPr>
              <a:t>1.1</a:t>
            </a:r>
            <a:r>
              <a:rPr sz="1800" spc="-20" dirty="0">
                <a:latin typeface="Trebuchet MS"/>
                <a:cs typeface="Trebuchet MS"/>
              </a:rPr>
              <a:t> Frame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56069" y="1413319"/>
            <a:ext cx="8435340" cy="2524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b="1" dirty="0">
                <a:latin typeface="Times New Roman"/>
                <a:cs typeface="Times New Roman"/>
              </a:rPr>
              <a:t>FLIGHT</a:t>
            </a:r>
            <a:r>
              <a:rPr sz="2200" b="1" spc="-90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CONTROLLER</a:t>
            </a:r>
            <a:r>
              <a:rPr sz="2200" b="1" spc="-5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(</a:t>
            </a:r>
            <a:r>
              <a:rPr sz="2200" b="1" spc="-50" dirty="0">
                <a:latin typeface="Times New Roman"/>
                <a:cs typeface="Times New Roman"/>
              </a:rPr>
              <a:t> </a:t>
            </a:r>
            <a:r>
              <a:rPr sz="2200" b="1" spc="-25" dirty="0">
                <a:latin typeface="Times New Roman"/>
                <a:cs typeface="Times New Roman"/>
              </a:rPr>
              <a:t>FC)</a:t>
            </a:r>
            <a:endParaRPr sz="2200">
              <a:latin typeface="Times New Roman"/>
              <a:cs typeface="Times New Roman"/>
            </a:endParaRPr>
          </a:p>
          <a:p>
            <a:pPr marL="12700" marR="5080" indent="349250">
              <a:lnSpc>
                <a:spcPct val="100000"/>
              </a:lnSpc>
            </a:pP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Cube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Orange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runs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on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20" dirty="0">
                <a:solidFill>
                  <a:srgbClr val="0D0D0D"/>
                </a:solidFill>
                <a:latin typeface="Times New Roman"/>
                <a:cs typeface="Times New Roman"/>
              </a:rPr>
              <a:t>open-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source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flight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controller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software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it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D0D0D"/>
                </a:solidFill>
                <a:latin typeface="Times New Roman"/>
                <a:cs typeface="Times New Roman"/>
              </a:rPr>
              <a:t>providing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users</a:t>
            </a:r>
            <a:r>
              <a:rPr sz="2200" spc="-7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with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a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rich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ecosystem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of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features,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customization</a:t>
            </a:r>
            <a:r>
              <a:rPr sz="22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D0D0D"/>
                </a:solidFill>
                <a:latin typeface="Times New Roman"/>
                <a:cs typeface="Times New Roman"/>
              </a:rPr>
              <a:t>options,</a:t>
            </a:r>
            <a:r>
              <a:rPr sz="2200" spc="-1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0D0D0D"/>
                </a:solidFill>
                <a:latin typeface="Times New Roman"/>
                <a:cs typeface="Times New Roman"/>
              </a:rPr>
              <a:t>And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community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support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.As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shown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in</a:t>
            </a:r>
            <a:r>
              <a:rPr sz="22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D0D0D"/>
                </a:solidFill>
                <a:latin typeface="Times New Roman"/>
                <a:cs typeface="Times New Roman"/>
              </a:rPr>
              <a:t>below</a:t>
            </a:r>
            <a:r>
              <a:rPr sz="22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D0D0D"/>
                </a:solidFill>
                <a:latin typeface="Times New Roman"/>
                <a:cs typeface="Times New Roman"/>
              </a:rPr>
              <a:t>figure-</a:t>
            </a:r>
            <a:r>
              <a:rPr sz="2200" spc="-25" dirty="0">
                <a:solidFill>
                  <a:srgbClr val="0D0D0D"/>
                </a:solidFill>
                <a:latin typeface="Times New Roman"/>
                <a:cs typeface="Times New Roman"/>
              </a:rPr>
              <a:t>1.2</a:t>
            </a:r>
            <a:endParaRPr sz="2200">
              <a:latin typeface="Times New Roman"/>
              <a:cs typeface="Times New Roman"/>
            </a:endParaRPr>
          </a:p>
          <a:p>
            <a:pPr marL="12700" marR="121285" indent="1727200">
              <a:lnSpc>
                <a:spcPct val="105000"/>
              </a:lnSpc>
              <a:spcBef>
                <a:spcPts val="800"/>
              </a:spcBef>
            </a:pPr>
            <a:r>
              <a:rPr sz="2200" spc="-20" dirty="0">
                <a:latin typeface="Times New Roman"/>
                <a:cs typeface="Times New Roman"/>
              </a:rPr>
              <a:t>A</a:t>
            </a:r>
            <a:r>
              <a:rPr sz="2200" spc="-12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flight</a:t>
            </a:r>
            <a:r>
              <a:rPr sz="2200" spc="-7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controller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is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the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"brain"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of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a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drone,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responsible</a:t>
            </a:r>
            <a:r>
              <a:rPr sz="2200" spc="-40" dirty="0">
                <a:latin typeface="Times New Roman"/>
                <a:cs typeface="Times New Roman"/>
              </a:rPr>
              <a:t> </a:t>
            </a:r>
            <a:r>
              <a:rPr sz="2200" spc="-25" dirty="0">
                <a:latin typeface="Times New Roman"/>
                <a:cs typeface="Times New Roman"/>
              </a:rPr>
              <a:t>for </a:t>
            </a:r>
            <a:r>
              <a:rPr sz="2200" dirty="0">
                <a:latin typeface="Times New Roman"/>
                <a:cs typeface="Times New Roman"/>
              </a:rPr>
              <a:t>managing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its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flight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operations.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It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interprets</a:t>
            </a:r>
            <a:r>
              <a:rPr sz="2200" spc="-5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user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inputs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and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sensor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data</a:t>
            </a:r>
            <a:r>
              <a:rPr sz="2200" spc="-45" dirty="0">
                <a:latin typeface="Times New Roman"/>
                <a:cs typeface="Times New Roman"/>
              </a:rPr>
              <a:t> </a:t>
            </a:r>
            <a:r>
              <a:rPr sz="2200" spc="-25" dirty="0">
                <a:latin typeface="Times New Roman"/>
                <a:cs typeface="Times New Roman"/>
              </a:rPr>
              <a:t>to </a:t>
            </a:r>
            <a:r>
              <a:rPr sz="2200" dirty="0">
                <a:latin typeface="Times New Roman"/>
                <a:cs typeface="Times New Roman"/>
              </a:rPr>
              <a:t>control</a:t>
            </a:r>
            <a:r>
              <a:rPr sz="2200" spc="-7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the</a:t>
            </a:r>
            <a:r>
              <a:rPr sz="2200" spc="-6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drone's</a:t>
            </a:r>
            <a:r>
              <a:rPr sz="2200" spc="-6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motors,</a:t>
            </a:r>
            <a:r>
              <a:rPr sz="2200" spc="-6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ensuring</a:t>
            </a:r>
            <a:r>
              <a:rPr sz="2200" spc="-65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stability,</a:t>
            </a:r>
            <a:r>
              <a:rPr sz="2200" spc="-6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altitude</a:t>
            </a:r>
            <a:r>
              <a:rPr sz="2200" spc="-65" dirty="0">
                <a:latin typeface="Times New Roman"/>
                <a:cs typeface="Times New Roman"/>
              </a:rPr>
              <a:t> </a:t>
            </a:r>
            <a:r>
              <a:rPr sz="2200" spc="-10" dirty="0">
                <a:latin typeface="Times New Roman"/>
                <a:cs typeface="Times New Roman"/>
              </a:rPr>
              <a:t>maintenance.</a:t>
            </a:r>
            <a:endParaRPr sz="220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705100" y="3942588"/>
            <a:ext cx="4776215" cy="262280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711968" y="6215824"/>
            <a:ext cx="29584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Trebuchet MS"/>
                <a:cs typeface="Trebuchet MS"/>
              </a:rPr>
              <a:t>Fig-</a:t>
            </a:r>
            <a:r>
              <a:rPr sz="1800" dirty="0">
                <a:latin typeface="Trebuchet MS"/>
                <a:cs typeface="Trebuchet MS"/>
              </a:rPr>
              <a:t>1.2</a:t>
            </a:r>
            <a:r>
              <a:rPr sz="1800" spc="-35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Flight</a:t>
            </a:r>
            <a:r>
              <a:rPr sz="1800" spc="-35" dirty="0">
                <a:latin typeface="Trebuchet MS"/>
                <a:cs typeface="Trebuchet MS"/>
              </a:rPr>
              <a:t> </a:t>
            </a:r>
            <a:r>
              <a:rPr sz="1800" dirty="0">
                <a:latin typeface="Trebuchet MS"/>
                <a:cs typeface="Trebuchet MS"/>
              </a:rPr>
              <a:t>controller</a:t>
            </a:r>
            <a:r>
              <a:rPr sz="1800" spc="-30" dirty="0">
                <a:latin typeface="Trebuchet MS"/>
                <a:cs typeface="Trebuchet MS"/>
              </a:rPr>
              <a:t> </a:t>
            </a:r>
            <a:r>
              <a:rPr sz="1800" spc="-20" dirty="0">
                <a:latin typeface="Trebuchet MS"/>
                <a:cs typeface="Trebuchet MS"/>
              </a:rPr>
              <a:t>(FC)</a:t>
            </a:r>
            <a:endParaRPr sz="1800">
              <a:latin typeface="Trebuchet MS"/>
              <a:cs typeface="Trebuchet MS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764" y="82296"/>
            <a:ext cx="1316736" cy="125882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714356" y="101993"/>
            <a:ext cx="1981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000000"/>
                </a:solidFill>
              </a:rPr>
              <a:t>Department</a:t>
            </a:r>
            <a:r>
              <a:rPr sz="1800" spc="-40" dirty="0">
                <a:solidFill>
                  <a:srgbClr val="000000"/>
                </a:solidFill>
              </a:rPr>
              <a:t> </a:t>
            </a:r>
            <a:r>
              <a:rPr sz="1800" dirty="0">
                <a:solidFill>
                  <a:srgbClr val="000000"/>
                </a:solidFill>
              </a:rPr>
              <a:t>of</a:t>
            </a:r>
            <a:r>
              <a:rPr sz="1800" spc="-40" dirty="0">
                <a:solidFill>
                  <a:srgbClr val="000000"/>
                </a:solidFill>
              </a:rPr>
              <a:t> </a:t>
            </a:r>
            <a:r>
              <a:rPr sz="1800" spc="-25" dirty="0">
                <a:solidFill>
                  <a:srgbClr val="000000"/>
                </a:solidFill>
              </a:rPr>
              <a:t>ECE</a:t>
            </a:r>
            <a:endParaRPr sz="1800"/>
          </a:p>
        </p:txBody>
      </p:sp>
      <p:sp>
        <p:nvSpPr>
          <p:cNvPr id="7" name="object 7"/>
          <p:cNvSpPr/>
          <p:nvPr/>
        </p:nvSpPr>
        <p:spPr>
          <a:xfrm>
            <a:off x="761" y="761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  <a:lnTo>
                  <a:pt x="12190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1038</Words>
  <Application>Microsoft Office PowerPoint</Application>
  <PresentationFormat>Widescreen</PresentationFormat>
  <Paragraphs>138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Calibri</vt:lpstr>
      <vt:lpstr>Lucida Sans Unicode</vt:lpstr>
      <vt:lpstr>Times New Roman</vt:lpstr>
      <vt:lpstr>Trebuchet MS</vt:lpstr>
      <vt:lpstr>Wingdings</vt:lpstr>
      <vt:lpstr>Office Theme</vt:lpstr>
      <vt:lpstr>WEST GODAVARI INSTITUTE OF SCIENCE AND ENGINEERING (AUTONOMOUS)</vt:lpstr>
      <vt:lpstr>CONTENT</vt:lpstr>
      <vt:lpstr>INTRODUCTION</vt:lpstr>
      <vt:lpstr>HISTORY</vt:lpstr>
      <vt:lpstr>TYPES OF DRONES</vt:lpstr>
      <vt:lpstr>WOMEN PROTECTION DRONE</vt:lpstr>
      <vt:lpstr>BLOCK DIAGRAM</vt:lpstr>
      <vt:lpstr>HARDWARE COMPONENTS</vt:lpstr>
      <vt:lpstr>Department of ECE</vt:lpstr>
      <vt:lpstr>MOTORS AND PROPELLERS</vt:lpstr>
      <vt:lpstr>ESC’S</vt:lpstr>
      <vt:lpstr>PowerPoint Presentation</vt:lpstr>
      <vt:lpstr>TRANSMITTER(TX) &amp; RECEIVER(RX) A transmitter (TX) and receiver (RX) in a women protection drone allow wireless communication between the drone and the user. They help in controlling the drone, sending safety alerts, and enabling real- time tracking. As shown in below figure-1.6&amp;figure-1.7 are Transmitter and Receiver</vt:lpstr>
      <vt:lpstr>RASPBERRY PI For autonomous operations, we've integrated an onboard computer, such as the Raspberry Pi 3B+ or Raspberry Pi 4, depending on the specific requirements of your application. As shown in below figure -1.8 Raspberry Pi</vt:lpstr>
      <vt:lpstr>EXPERIMENTAL RESULT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APPLICATIONS</vt:lpstr>
      <vt:lpstr>Department of ECE</vt:lpstr>
      <vt:lpstr>CONCLUSON</vt:lpstr>
      <vt:lpstr>ANY QUERIES 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Bala Dayakar</dc:creator>
  <dc:description/>
  <cp:lastModifiedBy>Bala Dayakar</cp:lastModifiedBy>
  <cp:revision>70</cp:revision>
  <dcterms:created xsi:type="dcterms:W3CDTF">2025-04-16T03:59:36Z</dcterms:created>
  <dcterms:modified xsi:type="dcterms:W3CDTF">2025-06-23T18:28:41Z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2025-04-14T00:00:00Z</vt:filetime>
  </property>
  <property fmtid="{D5CDD505-2E9C-101B-9397-08002B2CF9AE}" pid="3" name="Creator">
    <vt:lpwstr>WPS Slides</vt:lpwstr>
  </property>
  <property fmtid="{D5CDD505-2E9C-101B-9397-08002B2CF9AE}" pid="4" name="LastSaved">
    <vt:filetime>2025-04-16T00:00:00Z</vt:filetime>
  </property>
  <property fmtid="{D5CDD505-2E9C-101B-9397-08002B2CF9AE}" pid="5" name="SourceModified">
    <vt:lpwstr>D:20250414203029+05'30'</vt:lpwstr>
  </property>
</Properties>
</file>